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gif>
</file>

<file path=ppt/media/image11.gif>
</file>

<file path=ppt/media/image12.gif>
</file>

<file path=ppt/media/image13.png>
</file>

<file path=ppt/media/image14.png>
</file>

<file path=ppt/media/image2.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34f3e9e2fa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34f3e9e2fa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34f3e9e2fa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34f3e9e2fa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34f3e9e2fa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34f3e9e2fa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34f3e9e2fa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34f3e9e2fa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34f3e9e2fa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34f3e9e2fa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34f3e9e2fa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34f3e9e2fa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34f3e9e2fa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34f3e9e2fa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34f3e9e2fa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34f3e9e2fa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34f3e9e2fa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34f3e9e2fa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34f3e9e2fa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34f3e9e2fa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34f3e9e2fa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34f3e9e2fa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34f3e9e2fa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34f3e9e2fa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34f3e9e2fa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34f3e9e2fa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34f3e9e2fa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34f3e9e2fa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34f3e9e2fa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34f3e9e2fa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34f3e9e2fa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34f3e9e2fa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34f3e9e2fa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34f3e9e2fa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34f3e9e2fa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34f3e9e2fa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34f3e9e2fa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34f3e9e2fa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34f3e9e2fa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34f3e9e2fa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bg>
      <p:bgPr>
        <a:blipFill>
          <a:blip r:embed="rId2">
            <a:alphaModFix/>
          </a:blip>
          <a:stretch>
            <a:fillRect/>
          </a:stretch>
        </a:blipFill>
      </p:bgPr>
    </p:bg>
    <p:spTree>
      <p:nvGrpSpPr>
        <p:cNvPr id="10" name="Shape 10"/>
        <p:cNvGrpSpPr/>
        <p:nvPr/>
      </p:nvGrpSpPr>
      <p:grpSpPr>
        <a:xfrm>
          <a:off x="0" y="0"/>
          <a:ext cx="0" cy="0"/>
          <a:chOff x="0" y="0"/>
          <a:chExt cx="0" cy="0"/>
        </a:xfrm>
      </p:grpSpPr>
      <p:sp>
        <p:nvSpPr>
          <p:cNvPr id="11" name="Google Shape;11;p2"/>
          <p:cNvSpPr txBox="1"/>
          <p:nvPr>
            <p:ph idx="1" type="body"/>
          </p:nvPr>
        </p:nvSpPr>
        <p:spPr>
          <a:xfrm>
            <a:off x="493776" y="2976372"/>
            <a:ext cx="4978800" cy="1237800"/>
          </a:xfrm>
          <a:prstGeom prst="rect">
            <a:avLst/>
          </a:prstGeom>
          <a:noFill/>
          <a:ln>
            <a:noFill/>
          </a:ln>
        </p:spPr>
        <p:txBody>
          <a:bodyPr anchorCtr="0" anchor="t" bIns="34275" lIns="0" spcFirstLastPara="1" rIns="68575" wrap="square" tIns="34275">
            <a:noAutofit/>
          </a:bodyPr>
          <a:lstStyle>
            <a:lvl1pPr indent="-228600" lvl="0" marL="457200" algn="l">
              <a:lnSpc>
                <a:spcPct val="130000"/>
              </a:lnSpc>
              <a:spcBef>
                <a:spcPts val="500"/>
              </a:spcBef>
              <a:spcAft>
                <a:spcPts val="0"/>
              </a:spcAft>
              <a:buSzPts val="2500"/>
              <a:buNone/>
              <a:defRPr b="0" i="0" sz="2100">
                <a:solidFill>
                  <a:schemeClr val="lt1"/>
                </a:solidFill>
                <a:latin typeface="Georgia"/>
                <a:ea typeface="Georgia"/>
                <a:cs typeface="Georgia"/>
                <a:sym typeface="Georgia"/>
              </a:defRPr>
            </a:lvl1pPr>
            <a:lvl2pPr indent="-330200" lvl="1" marL="914400" algn="l">
              <a:lnSpc>
                <a:spcPct val="130000"/>
              </a:lnSpc>
              <a:spcBef>
                <a:spcPts val="500"/>
              </a:spcBef>
              <a:spcAft>
                <a:spcPts val="0"/>
              </a:spcAft>
              <a:buSzPts val="1600"/>
              <a:buChar char="-"/>
              <a:defRPr/>
            </a:lvl2pPr>
            <a:lvl3pPr indent="-330200" lvl="2" marL="1371600" algn="l">
              <a:lnSpc>
                <a:spcPct val="130000"/>
              </a:lnSpc>
              <a:spcBef>
                <a:spcPts val="500"/>
              </a:spcBef>
              <a:spcAft>
                <a:spcPts val="0"/>
              </a:spcAft>
              <a:buSzPts val="1600"/>
              <a:buChar char="-"/>
              <a:defRPr/>
            </a:lvl3pPr>
            <a:lvl4pPr indent="-330200" lvl="3" marL="1828800" algn="l">
              <a:lnSpc>
                <a:spcPct val="130000"/>
              </a:lnSpc>
              <a:spcBef>
                <a:spcPts val="500"/>
              </a:spcBef>
              <a:spcAft>
                <a:spcPts val="0"/>
              </a:spcAft>
              <a:buSzPts val="1600"/>
              <a:buChar char="-"/>
              <a:defRPr/>
            </a:lvl4pPr>
            <a:lvl5pPr indent="-330200" lvl="4" marL="2286000" algn="l">
              <a:lnSpc>
                <a:spcPct val="130000"/>
              </a:lnSpc>
              <a:spcBef>
                <a:spcPts val="500"/>
              </a:spcBef>
              <a:spcAft>
                <a:spcPts val="0"/>
              </a:spcAft>
              <a:buSzPts val="16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 name="Google Shape;12;p2"/>
          <p:cNvSpPr txBox="1"/>
          <p:nvPr>
            <p:ph type="ctrTitle"/>
          </p:nvPr>
        </p:nvSpPr>
        <p:spPr>
          <a:xfrm>
            <a:off x="493776" y="1117854"/>
            <a:ext cx="4978800" cy="1789800"/>
          </a:xfrm>
          <a:prstGeom prst="rect">
            <a:avLst/>
          </a:prstGeom>
          <a:noFill/>
          <a:ln>
            <a:noFill/>
          </a:ln>
        </p:spPr>
        <p:txBody>
          <a:bodyPr anchorCtr="0" anchor="b" bIns="34275" lIns="0" spcFirstLastPara="1" rIns="68575" wrap="square" tIns="34275">
            <a:noAutofit/>
          </a:bodyPr>
          <a:lstStyle>
            <a:lvl1pPr lvl="0" algn="l">
              <a:lnSpc>
                <a:spcPct val="96666"/>
              </a:lnSpc>
              <a:spcBef>
                <a:spcPts val="0"/>
              </a:spcBef>
              <a:spcAft>
                <a:spcPts val="0"/>
              </a:spcAft>
              <a:buClr>
                <a:schemeClr val="lt1"/>
              </a:buClr>
              <a:buSzPts val="4500"/>
              <a:buFont typeface="Arial"/>
              <a:buNone/>
              <a:defRPr b="1" i="0" sz="4500" cap="none">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pic>
        <p:nvPicPr>
          <p:cNvPr descr="University at Buffalo, The State University of New York logo" id="13" name="Google Shape;13;p2"/>
          <p:cNvPicPr preferRelativeResize="0"/>
          <p:nvPr/>
        </p:nvPicPr>
        <p:blipFill rotWithShape="1">
          <a:blip r:embed="rId3">
            <a:alphaModFix/>
          </a:blip>
          <a:srcRect b="0" l="0" r="0" t="0"/>
          <a:stretch/>
        </p:blipFill>
        <p:spPr>
          <a:xfrm>
            <a:off x="495300" y="4530919"/>
            <a:ext cx="3600453" cy="26702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and Graph">
  <p:cSld name="Content and Graph">
    <p:spTree>
      <p:nvGrpSpPr>
        <p:cNvPr id="54" name="Shape 54"/>
        <p:cNvGrpSpPr/>
        <p:nvPr/>
      </p:nvGrpSpPr>
      <p:grpSpPr>
        <a:xfrm>
          <a:off x="0" y="0"/>
          <a:ext cx="0" cy="0"/>
          <a:chOff x="0" y="0"/>
          <a:chExt cx="0" cy="0"/>
        </a:xfrm>
      </p:grpSpPr>
      <p:sp>
        <p:nvSpPr>
          <p:cNvPr id="55" name="Google Shape;55;p11"/>
          <p:cNvSpPr txBox="1"/>
          <p:nvPr>
            <p:ph type="title"/>
          </p:nvPr>
        </p:nvSpPr>
        <p:spPr>
          <a:xfrm>
            <a:off x="425196" y="1124712"/>
            <a:ext cx="3186600" cy="443100"/>
          </a:xfrm>
          <a:prstGeom prst="rect">
            <a:avLst/>
          </a:prstGeom>
          <a:noFill/>
          <a:ln>
            <a:noFill/>
          </a:ln>
        </p:spPr>
        <p:txBody>
          <a:bodyPr anchorCtr="0" anchor="b" bIns="34275" lIns="68575" spcFirstLastPara="1" rIns="68575" wrap="square" tIns="34275">
            <a:spAutoFit/>
          </a:bodyPr>
          <a:lstStyle>
            <a:lvl1pPr lvl="0" algn="l">
              <a:lnSpc>
                <a:spcPct val="90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6" name="Google Shape;56;p11"/>
          <p:cNvSpPr txBox="1"/>
          <p:nvPr>
            <p:ph idx="1" type="body"/>
          </p:nvPr>
        </p:nvSpPr>
        <p:spPr>
          <a:xfrm>
            <a:off x="425196" y="1639062"/>
            <a:ext cx="3186600" cy="2976300"/>
          </a:xfrm>
          <a:prstGeom prst="rect">
            <a:avLst/>
          </a:prstGeom>
          <a:noFill/>
          <a:ln>
            <a:noFill/>
          </a:ln>
        </p:spPr>
        <p:txBody>
          <a:bodyPr anchorCtr="0" anchor="t" bIns="34275" lIns="68575" spcFirstLastPara="1" rIns="68575" wrap="square" tIns="34275">
            <a:noAutofit/>
          </a:bodyPr>
          <a:lstStyle>
            <a:lvl1pPr indent="-330200" lvl="0" marL="457200" algn="l">
              <a:lnSpc>
                <a:spcPct val="130000"/>
              </a:lnSpc>
              <a:spcBef>
                <a:spcPts val="500"/>
              </a:spcBef>
              <a:spcAft>
                <a:spcPts val="0"/>
              </a:spcAft>
              <a:buSzPts val="1600"/>
              <a:buChar char="•"/>
              <a:defRPr/>
            </a:lvl1pPr>
            <a:lvl2pPr indent="-330200" lvl="1" marL="914400" algn="l">
              <a:lnSpc>
                <a:spcPct val="130000"/>
              </a:lnSpc>
              <a:spcBef>
                <a:spcPts val="500"/>
              </a:spcBef>
              <a:spcAft>
                <a:spcPts val="0"/>
              </a:spcAft>
              <a:buSzPts val="1600"/>
              <a:buChar char="-"/>
              <a:defRPr/>
            </a:lvl2pPr>
            <a:lvl3pPr indent="-330200" lvl="2" marL="1371600" algn="l">
              <a:lnSpc>
                <a:spcPct val="130000"/>
              </a:lnSpc>
              <a:spcBef>
                <a:spcPts val="500"/>
              </a:spcBef>
              <a:spcAft>
                <a:spcPts val="0"/>
              </a:spcAft>
              <a:buSzPts val="1600"/>
              <a:buChar char="-"/>
              <a:defRPr/>
            </a:lvl3pPr>
            <a:lvl4pPr indent="-330200" lvl="3" marL="1828800" algn="l">
              <a:lnSpc>
                <a:spcPct val="130000"/>
              </a:lnSpc>
              <a:spcBef>
                <a:spcPts val="500"/>
              </a:spcBef>
              <a:spcAft>
                <a:spcPts val="0"/>
              </a:spcAft>
              <a:buSzPts val="1600"/>
              <a:buChar char="-"/>
              <a:defRPr/>
            </a:lvl4pPr>
            <a:lvl5pPr indent="-330200" lvl="4" marL="2286000" algn="l">
              <a:lnSpc>
                <a:spcPct val="130000"/>
              </a:lnSpc>
              <a:spcBef>
                <a:spcPts val="500"/>
              </a:spcBef>
              <a:spcAft>
                <a:spcPts val="0"/>
              </a:spcAft>
              <a:buSzPts val="16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7" name="Google Shape;57;p11"/>
          <p:cNvSpPr/>
          <p:nvPr>
            <p:ph idx="2" type="chart"/>
          </p:nvPr>
        </p:nvSpPr>
        <p:spPr>
          <a:xfrm>
            <a:off x="3871451" y="1482214"/>
            <a:ext cx="4743900" cy="2975400"/>
          </a:xfrm>
          <a:prstGeom prst="rect">
            <a:avLst/>
          </a:prstGeom>
          <a:solidFill>
            <a:srgbClr val="BFBFBF"/>
          </a:solidFill>
          <a:ln>
            <a:noFill/>
          </a:ln>
        </p:spPr>
        <p:txBody>
          <a:bodyPr anchorCtr="0" anchor="t" bIns="34275" lIns="68575" spcFirstLastPara="1" rIns="68575" wrap="square" tIns="34275">
            <a:noAutofit/>
          </a:bodyPr>
          <a:lstStyle>
            <a:lvl1pPr lvl="0" marR="0" rtl="0" algn="ctr">
              <a:lnSpc>
                <a:spcPct val="90000"/>
              </a:lnSpc>
              <a:spcBef>
                <a:spcPts val="800"/>
              </a:spcBef>
              <a:spcAft>
                <a:spcPts val="0"/>
              </a:spcAft>
              <a:buClr>
                <a:schemeClr val="lt1"/>
              </a:buClr>
              <a:buSzPts val="1200"/>
              <a:buFont typeface="Arial"/>
              <a:buNone/>
              <a:defRPr b="0" i="0" sz="1200" u="none" cap="none" strike="noStrike">
                <a:solidFill>
                  <a:schemeClr val="lt1"/>
                </a:solidFill>
                <a:latin typeface="Arial"/>
                <a:ea typeface="Arial"/>
                <a:cs typeface="Arial"/>
                <a:sym typeface="Arial"/>
              </a:defRPr>
            </a:lvl1pPr>
            <a:lvl2pPr lvl="1" marR="0" rtl="0" algn="l">
              <a:lnSpc>
                <a:spcPct val="130000"/>
              </a:lnSpc>
              <a:spcBef>
                <a:spcPts val="500"/>
              </a:spcBef>
              <a:spcAft>
                <a:spcPts val="0"/>
              </a:spcAft>
              <a:buClr>
                <a:schemeClr val="dk2"/>
              </a:buClr>
              <a:buSzPts val="1600"/>
              <a:buFont typeface="NTR"/>
              <a:buChar char="-"/>
              <a:defRPr b="0" i="0" sz="1400" u="none" cap="none" strike="noStrike">
                <a:solidFill>
                  <a:schemeClr val="dk1"/>
                </a:solidFill>
                <a:latin typeface="Arial"/>
                <a:ea typeface="Arial"/>
                <a:cs typeface="Arial"/>
                <a:sym typeface="Arial"/>
              </a:defRPr>
            </a:lvl2pPr>
            <a:lvl3pPr lvl="2" marR="0" rtl="0" algn="l">
              <a:lnSpc>
                <a:spcPct val="130000"/>
              </a:lnSpc>
              <a:spcBef>
                <a:spcPts val="500"/>
              </a:spcBef>
              <a:spcAft>
                <a:spcPts val="0"/>
              </a:spcAft>
              <a:buClr>
                <a:schemeClr val="dk2"/>
              </a:buClr>
              <a:buSzPts val="1600"/>
              <a:buFont typeface="NTR"/>
              <a:buChar char="-"/>
              <a:defRPr b="0" i="0" sz="1400" u="none" cap="none" strike="noStrike">
                <a:solidFill>
                  <a:schemeClr val="dk1"/>
                </a:solidFill>
                <a:latin typeface="Arial"/>
                <a:ea typeface="Arial"/>
                <a:cs typeface="Arial"/>
                <a:sym typeface="Arial"/>
              </a:defRPr>
            </a:lvl3pPr>
            <a:lvl4pPr lvl="3" marR="0" rtl="0" algn="l">
              <a:lnSpc>
                <a:spcPct val="130000"/>
              </a:lnSpc>
              <a:spcBef>
                <a:spcPts val="500"/>
              </a:spcBef>
              <a:spcAft>
                <a:spcPts val="0"/>
              </a:spcAft>
              <a:buClr>
                <a:schemeClr val="dk2"/>
              </a:buClr>
              <a:buSzPts val="1600"/>
              <a:buFont typeface="NTR"/>
              <a:buChar char="-"/>
              <a:defRPr b="0" i="0" sz="1400" u="none" cap="none" strike="noStrike">
                <a:solidFill>
                  <a:schemeClr val="dk1"/>
                </a:solidFill>
                <a:latin typeface="Arial"/>
                <a:ea typeface="Arial"/>
                <a:cs typeface="Arial"/>
                <a:sym typeface="Arial"/>
              </a:defRPr>
            </a:lvl4pPr>
            <a:lvl5pPr lvl="4" marR="0" rtl="0" algn="l">
              <a:lnSpc>
                <a:spcPct val="130000"/>
              </a:lnSpc>
              <a:spcBef>
                <a:spcPts val="500"/>
              </a:spcBef>
              <a:spcAft>
                <a:spcPts val="0"/>
              </a:spcAft>
              <a:buClr>
                <a:schemeClr val="dk2"/>
              </a:buClr>
              <a:buSzPts val="1600"/>
              <a:buFont typeface="NTR"/>
              <a:buChar char="-"/>
              <a:defRPr b="0" i="0" sz="1400" u="none" cap="none" strike="noStrike">
                <a:solidFill>
                  <a:schemeClr val="dk1"/>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58" name="Google Shape;58;p11"/>
          <p:cNvSpPr txBox="1"/>
          <p:nvPr>
            <p:ph idx="11" type="ftr"/>
          </p:nvPr>
        </p:nvSpPr>
        <p:spPr>
          <a:xfrm>
            <a:off x="5680710" y="4739831"/>
            <a:ext cx="3086100" cy="2739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9" name="Shape 59"/>
        <p:cNvGrpSpPr/>
        <p:nvPr/>
      </p:nvGrpSpPr>
      <p:grpSpPr>
        <a:xfrm>
          <a:off x="0" y="0"/>
          <a:ext cx="0" cy="0"/>
          <a:chOff x="0" y="0"/>
          <a:chExt cx="0" cy="0"/>
        </a:xfrm>
      </p:grpSpPr>
      <p:sp>
        <p:nvSpPr>
          <p:cNvPr id="60" name="Google Shape;60;p12"/>
          <p:cNvSpPr txBox="1"/>
          <p:nvPr>
            <p:ph type="title"/>
          </p:nvPr>
        </p:nvSpPr>
        <p:spPr>
          <a:xfrm>
            <a:off x="425196" y="1124712"/>
            <a:ext cx="7886700" cy="443100"/>
          </a:xfrm>
          <a:prstGeom prst="rect">
            <a:avLst/>
          </a:prstGeom>
          <a:noFill/>
          <a:ln>
            <a:noFill/>
          </a:ln>
        </p:spPr>
        <p:txBody>
          <a:bodyPr anchorCtr="0" anchor="b" bIns="34275" lIns="68575" spcFirstLastPara="1" rIns="68575" wrap="square" tIns="34275">
            <a:spAutoFit/>
          </a:bodyPr>
          <a:lstStyle>
            <a:lvl1pPr lvl="0" algn="l">
              <a:lnSpc>
                <a:spcPct val="90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1" name="Google Shape;61;p12"/>
          <p:cNvSpPr txBox="1"/>
          <p:nvPr>
            <p:ph idx="11" type="ftr"/>
          </p:nvPr>
        </p:nvSpPr>
        <p:spPr>
          <a:xfrm>
            <a:off x="5680710" y="4739831"/>
            <a:ext cx="3086100" cy="2739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blipFill>
          <a:blip r:embed="rId2">
            <a:alphaModFix/>
          </a:blip>
          <a:stretch>
            <a:fillRect/>
          </a:stretch>
        </a:blipFill>
      </p:bgPr>
    </p:bg>
    <p:spTree>
      <p:nvGrpSpPr>
        <p:cNvPr id="62" name="Shape 62"/>
        <p:cNvGrpSpPr/>
        <p:nvPr/>
      </p:nvGrpSpPr>
      <p:grpSpPr>
        <a:xfrm>
          <a:off x="0" y="0"/>
          <a:ext cx="0" cy="0"/>
          <a:chOff x="0" y="0"/>
          <a:chExt cx="0" cy="0"/>
        </a:xfrm>
      </p:grpSpPr>
      <p:sp>
        <p:nvSpPr>
          <p:cNvPr id="63" name="Google Shape;63;p13"/>
          <p:cNvSpPr txBox="1"/>
          <p:nvPr>
            <p:ph idx="11" type="ftr"/>
          </p:nvPr>
        </p:nvSpPr>
        <p:spPr>
          <a:xfrm>
            <a:off x="5680710" y="4739831"/>
            <a:ext cx="3086100" cy="2739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4" name="Shape 64"/>
        <p:cNvGrpSpPr/>
        <p:nvPr/>
      </p:nvGrpSpPr>
      <p:grpSpPr>
        <a:xfrm>
          <a:off x="0" y="0"/>
          <a:ext cx="0" cy="0"/>
          <a:chOff x="0" y="0"/>
          <a:chExt cx="0" cy="0"/>
        </a:xfrm>
      </p:grpSpPr>
      <p:sp>
        <p:nvSpPr>
          <p:cNvPr id="65" name="Google Shape;65;p14"/>
          <p:cNvSpPr txBox="1"/>
          <p:nvPr>
            <p:ph type="ctrTitle"/>
          </p:nvPr>
        </p:nvSpPr>
        <p:spPr>
          <a:xfrm>
            <a:off x="311708" y="744575"/>
            <a:ext cx="8520600" cy="2052600"/>
          </a:xfrm>
          <a:prstGeom prst="rect">
            <a:avLst/>
          </a:prstGeom>
        </p:spPr>
        <p:txBody>
          <a:bodyPr anchorCtr="0" anchor="b" bIns="34275" lIns="68575" spcFirstLastPara="1" rIns="68575" wrap="square" tIns="34275">
            <a:sp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6" name="Google Shape;66;p14"/>
          <p:cNvSpPr txBox="1"/>
          <p:nvPr>
            <p:ph idx="1" type="subTitle"/>
          </p:nvPr>
        </p:nvSpPr>
        <p:spPr>
          <a:xfrm>
            <a:off x="311700" y="2834125"/>
            <a:ext cx="8520600" cy="792600"/>
          </a:xfrm>
          <a:prstGeom prst="rect">
            <a:avLst/>
          </a:prstGeom>
        </p:spPr>
        <p:txBody>
          <a:bodyPr anchorCtr="0" anchor="t" bIns="34275" lIns="68575" spcFirstLastPara="1" rIns="68575" wrap="square" tIns="34275">
            <a:noAutofit/>
          </a:bodyPr>
          <a:lstStyle>
            <a:lvl1pPr lvl="0" rtl="0" algn="ctr">
              <a:lnSpc>
                <a:spcPct val="100000"/>
              </a:lnSpc>
              <a:spcBef>
                <a:spcPts val="500"/>
              </a:spcBef>
              <a:spcAft>
                <a:spcPts val="0"/>
              </a:spcAft>
              <a:buSzPts val="2800"/>
              <a:buNone/>
              <a:defRPr sz="2800"/>
            </a:lvl1pPr>
            <a:lvl2pPr lvl="1" rtl="0" algn="ctr">
              <a:lnSpc>
                <a:spcPct val="100000"/>
              </a:lnSpc>
              <a:spcBef>
                <a:spcPts val="500"/>
              </a:spcBef>
              <a:spcAft>
                <a:spcPts val="0"/>
              </a:spcAft>
              <a:buSzPts val="2800"/>
              <a:buNone/>
              <a:defRPr sz="2800"/>
            </a:lvl2pPr>
            <a:lvl3pPr lvl="2" rtl="0" algn="ctr">
              <a:lnSpc>
                <a:spcPct val="100000"/>
              </a:lnSpc>
              <a:spcBef>
                <a:spcPts val="500"/>
              </a:spcBef>
              <a:spcAft>
                <a:spcPts val="0"/>
              </a:spcAft>
              <a:buSzPts val="2800"/>
              <a:buNone/>
              <a:defRPr sz="2800"/>
            </a:lvl3pPr>
            <a:lvl4pPr lvl="3" rtl="0" algn="ctr">
              <a:lnSpc>
                <a:spcPct val="100000"/>
              </a:lnSpc>
              <a:spcBef>
                <a:spcPts val="500"/>
              </a:spcBef>
              <a:spcAft>
                <a:spcPts val="0"/>
              </a:spcAft>
              <a:buSzPts val="2800"/>
              <a:buNone/>
              <a:defRPr sz="2800"/>
            </a:lvl4pPr>
            <a:lvl5pPr lvl="4" rtl="0" algn="ctr">
              <a:lnSpc>
                <a:spcPct val="100000"/>
              </a:lnSpc>
              <a:spcBef>
                <a:spcPts val="500"/>
              </a:spcBef>
              <a:spcAft>
                <a:spcPts val="0"/>
              </a:spcAft>
              <a:buSzPts val="2800"/>
              <a:buNone/>
              <a:defRPr sz="2800"/>
            </a:lvl5pPr>
            <a:lvl6pPr lvl="5" rtl="0" algn="ctr">
              <a:lnSpc>
                <a:spcPct val="100000"/>
              </a:lnSpc>
              <a:spcBef>
                <a:spcPts val="400"/>
              </a:spcBef>
              <a:spcAft>
                <a:spcPts val="0"/>
              </a:spcAft>
              <a:buSzPts val="2800"/>
              <a:buNone/>
              <a:defRPr sz="2800"/>
            </a:lvl6pPr>
            <a:lvl7pPr lvl="6" rtl="0" algn="ctr">
              <a:lnSpc>
                <a:spcPct val="100000"/>
              </a:lnSpc>
              <a:spcBef>
                <a:spcPts val="400"/>
              </a:spcBef>
              <a:spcAft>
                <a:spcPts val="0"/>
              </a:spcAft>
              <a:buSzPts val="2800"/>
              <a:buNone/>
              <a:defRPr sz="2800"/>
            </a:lvl7pPr>
            <a:lvl8pPr lvl="7" rtl="0" algn="ctr">
              <a:lnSpc>
                <a:spcPct val="100000"/>
              </a:lnSpc>
              <a:spcBef>
                <a:spcPts val="400"/>
              </a:spcBef>
              <a:spcAft>
                <a:spcPts val="0"/>
              </a:spcAft>
              <a:buSzPts val="2800"/>
              <a:buNone/>
              <a:defRPr sz="2800"/>
            </a:lvl8pPr>
            <a:lvl9pPr lvl="8" rtl="0" algn="ctr">
              <a:lnSpc>
                <a:spcPct val="100000"/>
              </a:lnSpc>
              <a:spcBef>
                <a:spcPts val="400"/>
              </a:spcBef>
              <a:spcAft>
                <a:spcPts val="0"/>
              </a:spcAft>
              <a:buSzPts val="2800"/>
              <a:buNone/>
              <a:defRPr sz="2800"/>
            </a:lvl9pPr>
          </a:lstStyle>
          <a:p/>
        </p:txBody>
      </p:sp>
      <p:sp>
        <p:nvSpPr>
          <p:cNvPr id="67" name="Google Shape;6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p:cSld name="Divider Slide">
    <p:bg>
      <p:bgPr>
        <a:blipFill>
          <a:blip r:embed="rId2">
            <a:alphaModFix/>
          </a:blip>
          <a:stretch>
            <a:fillRect/>
          </a:stretch>
        </a:blipFill>
      </p:bgPr>
    </p:bg>
    <p:spTree>
      <p:nvGrpSpPr>
        <p:cNvPr id="14" name="Shape 14"/>
        <p:cNvGrpSpPr/>
        <p:nvPr/>
      </p:nvGrpSpPr>
      <p:grpSpPr>
        <a:xfrm>
          <a:off x="0" y="0"/>
          <a:ext cx="0" cy="0"/>
          <a:chOff x="0" y="0"/>
          <a:chExt cx="0" cy="0"/>
        </a:xfrm>
      </p:grpSpPr>
      <p:sp>
        <p:nvSpPr>
          <p:cNvPr id="15" name="Google Shape;15;p3"/>
          <p:cNvSpPr txBox="1"/>
          <p:nvPr>
            <p:ph type="ctrTitle"/>
          </p:nvPr>
        </p:nvSpPr>
        <p:spPr>
          <a:xfrm>
            <a:off x="493776" y="1117997"/>
            <a:ext cx="4978800" cy="1790700"/>
          </a:xfrm>
          <a:prstGeom prst="rect">
            <a:avLst/>
          </a:prstGeom>
          <a:noFill/>
          <a:ln>
            <a:noFill/>
          </a:ln>
        </p:spPr>
        <p:txBody>
          <a:bodyPr anchorCtr="0" anchor="b" bIns="34275" lIns="0" spcFirstLastPara="1" rIns="68575" wrap="square" tIns="34275">
            <a:noAutofit/>
          </a:bodyPr>
          <a:lstStyle>
            <a:lvl1pPr lvl="0" algn="l">
              <a:lnSpc>
                <a:spcPct val="96666"/>
              </a:lnSpc>
              <a:spcBef>
                <a:spcPts val="0"/>
              </a:spcBef>
              <a:spcAft>
                <a:spcPts val="0"/>
              </a:spcAft>
              <a:buClr>
                <a:schemeClr val="lt1"/>
              </a:buClr>
              <a:buSzPts val="4500"/>
              <a:buFont typeface="Arial"/>
              <a:buNone/>
              <a:defRPr b="1" i="0" sz="4500" cap="none">
                <a:solidFill>
                  <a:schemeClr val="lt1"/>
                </a:solidFill>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6" name="Google Shape;16;p3"/>
          <p:cNvSpPr txBox="1"/>
          <p:nvPr>
            <p:ph idx="1" type="subTitle"/>
          </p:nvPr>
        </p:nvSpPr>
        <p:spPr>
          <a:xfrm>
            <a:off x="493776" y="2977753"/>
            <a:ext cx="4978800" cy="1659600"/>
          </a:xfrm>
          <a:prstGeom prst="rect">
            <a:avLst/>
          </a:prstGeom>
          <a:noFill/>
          <a:ln>
            <a:noFill/>
          </a:ln>
        </p:spPr>
        <p:txBody>
          <a:bodyPr anchorCtr="0" anchor="t" bIns="34275" lIns="0" spcFirstLastPara="1" rIns="68575" wrap="square" tIns="34275">
            <a:noAutofit/>
          </a:bodyPr>
          <a:lstStyle>
            <a:lvl1pPr lvl="0" algn="l">
              <a:lnSpc>
                <a:spcPct val="130000"/>
              </a:lnSpc>
              <a:spcBef>
                <a:spcPts val="500"/>
              </a:spcBef>
              <a:spcAft>
                <a:spcPts val="0"/>
              </a:spcAft>
              <a:buSzPts val="2500"/>
              <a:buNone/>
              <a:defRPr b="0" sz="2100">
                <a:solidFill>
                  <a:schemeClr val="lt1"/>
                </a:solidFill>
                <a:latin typeface="Georgia"/>
                <a:ea typeface="Georgia"/>
                <a:cs typeface="Georgia"/>
                <a:sym typeface="Georgia"/>
              </a:defRPr>
            </a:lvl1pPr>
            <a:lvl2pPr lvl="1" algn="ctr">
              <a:lnSpc>
                <a:spcPct val="130000"/>
              </a:lnSpc>
              <a:spcBef>
                <a:spcPts val="500"/>
              </a:spcBef>
              <a:spcAft>
                <a:spcPts val="0"/>
              </a:spcAft>
              <a:buSzPts val="1800"/>
              <a:buNone/>
              <a:defRPr sz="1500"/>
            </a:lvl2pPr>
            <a:lvl3pPr lvl="2" algn="ctr">
              <a:lnSpc>
                <a:spcPct val="130000"/>
              </a:lnSpc>
              <a:spcBef>
                <a:spcPts val="500"/>
              </a:spcBef>
              <a:spcAft>
                <a:spcPts val="0"/>
              </a:spcAft>
              <a:buSzPts val="1600"/>
              <a:buNone/>
              <a:defRPr sz="1400"/>
            </a:lvl3pPr>
            <a:lvl4pPr lvl="3" algn="ctr">
              <a:lnSpc>
                <a:spcPct val="130000"/>
              </a:lnSpc>
              <a:spcBef>
                <a:spcPts val="500"/>
              </a:spcBef>
              <a:spcAft>
                <a:spcPts val="0"/>
              </a:spcAft>
              <a:buSzPts val="1400"/>
              <a:buNone/>
              <a:defRPr sz="1200"/>
            </a:lvl4pPr>
            <a:lvl5pPr lvl="4" algn="ctr">
              <a:lnSpc>
                <a:spcPct val="130000"/>
              </a:lnSpc>
              <a:spcBef>
                <a:spcPts val="500"/>
              </a:spcBef>
              <a:spcAft>
                <a:spcPts val="0"/>
              </a:spcAft>
              <a:buSzPts val="14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pic>
        <p:nvPicPr>
          <p:cNvPr descr="University at Buffalo, The State University of New York logo" id="17" name="Google Shape;17;p3"/>
          <p:cNvPicPr preferRelativeResize="0"/>
          <p:nvPr/>
        </p:nvPicPr>
        <p:blipFill rotWithShape="1">
          <a:blip r:embed="rId3">
            <a:alphaModFix/>
          </a:blip>
          <a:srcRect b="0" l="0" r="0" t="0"/>
          <a:stretch/>
        </p:blipFill>
        <p:spPr>
          <a:xfrm>
            <a:off x="266700" y="240859"/>
            <a:ext cx="3600453" cy="26702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8" name="Shape 18"/>
        <p:cNvGrpSpPr/>
        <p:nvPr/>
      </p:nvGrpSpPr>
      <p:grpSpPr>
        <a:xfrm>
          <a:off x="0" y="0"/>
          <a:ext cx="0" cy="0"/>
          <a:chOff x="0" y="0"/>
          <a:chExt cx="0" cy="0"/>
        </a:xfrm>
      </p:grpSpPr>
      <p:sp>
        <p:nvSpPr>
          <p:cNvPr id="19" name="Google Shape;19;p4"/>
          <p:cNvSpPr txBox="1"/>
          <p:nvPr>
            <p:ph type="title"/>
          </p:nvPr>
        </p:nvSpPr>
        <p:spPr>
          <a:xfrm>
            <a:off x="425196" y="1124712"/>
            <a:ext cx="5213700" cy="443100"/>
          </a:xfrm>
          <a:prstGeom prst="rect">
            <a:avLst/>
          </a:prstGeom>
          <a:noFill/>
          <a:ln>
            <a:noFill/>
          </a:ln>
        </p:spPr>
        <p:txBody>
          <a:bodyPr anchorCtr="0" anchor="b" bIns="34275" lIns="68575" spcFirstLastPara="1" rIns="68575" wrap="square" tIns="34275">
            <a:spAutoFit/>
          </a:bodyPr>
          <a:lstStyle>
            <a:lvl1pPr lvl="0" algn="l">
              <a:lnSpc>
                <a:spcPct val="90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0" name="Google Shape;20;p4"/>
          <p:cNvSpPr txBox="1"/>
          <p:nvPr>
            <p:ph idx="1" type="body"/>
          </p:nvPr>
        </p:nvSpPr>
        <p:spPr>
          <a:xfrm>
            <a:off x="425196" y="1639062"/>
            <a:ext cx="5213700" cy="2976300"/>
          </a:xfrm>
          <a:prstGeom prst="rect">
            <a:avLst/>
          </a:prstGeom>
          <a:noFill/>
          <a:ln>
            <a:noFill/>
          </a:ln>
        </p:spPr>
        <p:txBody>
          <a:bodyPr anchorCtr="0" anchor="t" bIns="34275" lIns="68575" spcFirstLastPara="1" rIns="68575" wrap="square" tIns="34275">
            <a:noAutofit/>
          </a:bodyPr>
          <a:lstStyle>
            <a:lvl1pPr indent="-330200" lvl="0" marL="457200" algn="l">
              <a:lnSpc>
                <a:spcPct val="130000"/>
              </a:lnSpc>
              <a:spcBef>
                <a:spcPts val="500"/>
              </a:spcBef>
              <a:spcAft>
                <a:spcPts val="0"/>
              </a:spcAft>
              <a:buSzPts val="1600"/>
              <a:buChar char="•"/>
              <a:defRPr/>
            </a:lvl1pPr>
            <a:lvl2pPr indent="-330200" lvl="1" marL="914400" algn="l">
              <a:lnSpc>
                <a:spcPct val="130000"/>
              </a:lnSpc>
              <a:spcBef>
                <a:spcPts val="500"/>
              </a:spcBef>
              <a:spcAft>
                <a:spcPts val="0"/>
              </a:spcAft>
              <a:buSzPts val="1600"/>
              <a:buChar char="-"/>
              <a:defRPr/>
            </a:lvl2pPr>
            <a:lvl3pPr indent="-330200" lvl="2" marL="1371600" algn="l">
              <a:lnSpc>
                <a:spcPct val="130000"/>
              </a:lnSpc>
              <a:spcBef>
                <a:spcPts val="500"/>
              </a:spcBef>
              <a:spcAft>
                <a:spcPts val="0"/>
              </a:spcAft>
              <a:buSzPts val="1600"/>
              <a:buChar char="-"/>
              <a:defRPr/>
            </a:lvl3pPr>
            <a:lvl4pPr indent="-330200" lvl="3" marL="1828800" algn="l">
              <a:lnSpc>
                <a:spcPct val="130000"/>
              </a:lnSpc>
              <a:spcBef>
                <a:spcPts val="500"/>
              </a:spcBef>
              <a:spcAft>
                <a:spcPts val="0"/>
              </a:spcAft>
              <a:buSzPts val="1600"/>
              <a:buChar char="-"/>
              <a:defRPr/>
            </a:lvl4pPr>
            <a:lvl5pPr indent="-330200" lvl="4" marL="2286000" algn="l">
              <a:lnSpc>
                <a:spcPct val="130000"/>
              </a:lnSpc>
              <a:spcBef>
                <a:spcPts val="500"/>
              </a:spcBef>
              <a:spcAft>
                <a:spcPts val="0"/>
              </a:spcAft>
              <a:buSzPts val="16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1" name="Google Shape;21;p4"/>
          <p:cNvSpPr txBox="1"/>
          <p:nvPr>
            <p:ph idx="11" type="ftr"/>
          </p:nvPr>
        </p:nvSpPr>
        <p:spPr>
          <a:xfrm>
            <a:off x="5680710" y="4739831"/>
            <a:ext cx="3086100" cy="2739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Double Content" type="twoObj">
  <p:cSld name="TWO_OBJECTS">
    <p:spTree>
      <p:nvGrpSpPr>
        <p:cNvPr id="22" name="Shape 22"/>
        <p:cNvGrpSpPr/>
        <p:nvPr/>
      </p:nvGrpSpPr>
      <p:grpSpPr>
        <a:xfrm>
          <a:off x="0" y="0"/>
          <a:ext cx="0" cy="0"/>
          <a:chOff x="0" y="0"/>
          <a:chExt cx="0" cy="0"/>
        </a:xfrm>
      </p:grpSpPr>
      <p:sp>
        <p:nvSpPr>
          <p:cNvPr id="23" name="Google Shape;23;p5"/>
          <p:cNvSpPr txBox="1"/>
          <p:nvPr>
            <p:ph type="title"/>
          </p:nvPr>
        </p:nvSpPr>
        <p:spPr>
          <a:xfrm>
            <a:off x="425196" y="1124712"/>
            <a:ext cx="7886700" cy="443100"/>
          </a:xfrm>
          <a:prstGeom prst="rect">
            <a:avLst/>
          </a:prstGeom>
          <a:noFill/>
          <a:ln>
            <a:noFill/>
          </a:ln>
        </p:spPr>
        <p:txBody>
          <a:bodyPr anchorCtr="0" anchor="b" bIns="34275" lIns="68575" spcFirstLastPara="1" rIns="68575" wrap="square" tIns="34275">
            <a:spAutoFit/>
          </a:bodyPr>
          <a:lstStyle>
            <a:lvl1pPr lvl="0" algn="l">
              <a:lnSpc>
                <a:spcPct val="90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4" name="Google Shape;24;p5"/>
          <p:cNvSpPr txBox="1"/>
          <p:nvPr>
            <p:ph idx="1" type="body"/>
          </p:nvPr>
        </p:nvSpPr>
        <p:spPr>
          <a:xfrm>
            <a:off x="425196" y="1639062"/>
            <a:ext cx="3375300" cy="2961600"/>
          </a:xfrm>
          <a:prstGeom prst="rect">
            <a:avLst/>
          </a:prstGeom>
          <a:noFill/>
          <a:ln>
            <a:noFill/>
          </a:ln>
        </p:spPr>
        <p:txBody>
          <a:bodyPr anchorCtr="0" anchor="t" bIns="34275" lIns="68575" spcFirstLastPara="1" rIns="68575" wrap="square" tIns="34275">
            <a:noAutofit/>
          </a:bodyPr>
          <a:lstStyle>
            <a:lvl1pPr indent="-330200" lvl="0" marL="457200" algn="l">
              <a:lnSpc>
                <a:spcPct val="130000"/>
              </a:lnSpc>
              <a:spcBef>
                <a:spcPts val="500"/>
              </a:spcBef>
              <a:spcAft>
                <a:spcPts val="0"/>
              </a:spcAft>
              <a:buSzPts val="1600"/>
              <a:buChar char="•"/>
              <a:defRPr/>
            </a:lvl1pPr>
            <a:lvl2pPr indent="-330200" lvl="1" marL="914400" algn="l">
              <a:lnSpc>
                <a:spcPct val="130000"/>
              </a:lnSpc>
              <a:spcBef>
                <a:spcPts val="500"/>
              </a:spcBef>
              <a:spcAft>
                <a:spcPts val="0"/>
              </a:spcAft>
              <a:buSzPts val="1600"/>
              <a:buChar char="-"/>
              <a:defRPr/>
            </a:lvl2pPr>
            <a:lvl3pPr indent="-330200" lvl="2" marL="1371600" algn="l">
              <a:lnSpc>
                <a:spcPct val="130000"/>
              </a:lnSpc>
              <a:spcBef>
                <a:spcPts val="500"/>
              </a:spcBef>
              <a:spcAft>
                <a:spcPts val="0"/>
              </a:spcAft>
              <a:buSzPts val="1600"/>
              <a:buChar char="-"/>
              <a:defRPr/>
            </a:lvl3pPr>
            <a:lvl4pPr indent="-330200" lvl="3" marL="1828800" algn="l">
              <a:lnSpc>
                <a:spcPct val="130000"/>
              </a:lnSpc>
              <a:spcBef>
                <a:spcPts val="500"/>
              </a:spcBef>
              <a:spcAft>
                <a:spcPts val="0"/>
              </a:spcAft>
              <a:buSzPts val="1600"/>
              <a:buChar char="-"/>
              <a:defRPr/>
            </a:lvl4pPr>
            <a:lvl5pPr indent="-330200" lvl="4" marL="2286000" algn="l">
              <a:lnSpc>
                <a:spcPct val="130000"/>
              </a:lnSpc>
              <a:spcBef>
                <a:spcPts val="500"/>
              </a:spcBef>
              <a:spcAft>
                <a:spcPts val="0"/>
              </a:spcAft>
              <a:buSzPts val="16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5" name="Google Shape;25;p5"/>
          <p:cNvSpPr txBox="1"/>
          <p:nvPr>
            <p:ph idx="2" type="body"/>
          </p:nvPr>
        </p:nvSpPr>
        <p:spPr>
          <a:xfrm>
            <a:off x="4057650" y="1639062"/>
            <a:ext cx="3374100" cy="2962800"/>
          </a:xfrm>
          <a:prstGeom prst="rect">
            <a:avLst/>
          </a:prstGeom>
          <a:noFill/>
          <a:ln>
            <a:noFill/>
          </a:ln>
        </p:spPr>
        <p:txBody>
          <a:bodyPr anchorCtr="0" anchor="t" bIns="34275" lIns="68575" spcFirstLastPara="1" rIns="68575" wrap="square" tIns="34275">
            <a:noAutofit/>
          </a:bodyPr>
          <a:lstStyle>
            <a:lvl1pPr indent="-330200" lvl="0" marL="457200" algn="l">
              <a:lnSpc>
                <a:spcPct val="130000"/>
              </a:lnSpc>
              <a:spcBef>
                <a:spcPts val="500"/>
              </a:spcBef>
              <a:spcAft>
                <a:spcPts val="0"/>
              </a:spcAft>
              <a:buSzPts val="1600"/>
              <a:buChar char="•"/>
              <a:defRPr/>
            </a:lvl1pPr>
            <a:lvl2pPr indent="-330200" lvl="1" marL="914400" algn="l">
              <a:lnSpc>
                <a:spcPct val="130000"/>
              </a:lnSpc>
              <a:spcBef>
                <a:spcPts val="500"/>
              </a:spcBef>
              <a:spcAft>
                <a:spcPts val="0"/>
              </a:spcAft>
              <a:buSzPts val="1600"/>
              <a:buChar char="-"/>
              <a:defRPr/>
            </a:lvl2pPr>
            <a:lvl3pPr indent="-330200" lvl="2" marL="1371600" algn="l">
              <a:lnSpc>
                <a:spcPct val="130000"/>
              </a:lnSpc>
              <a:spcBef>
                <a:spcPts val="500"/>
              </a:spcBef>
              <a:spcAft>
                <a:spcPts val="0"/>
              </a:spcAft>
              <a:buSzPts val="1600"/>
              <a:buChar char="-"/>
              <a:defRPr/>
            </a:lvl3pPr>
            <a:lvl4pPr indent="-330200" lvl="3" marL="1828800" algn="l">
              <a:lnSpc>
                <a:spcPct val="130000"/>
              </a:lnSpc>
              <a:spcBef>
                <a:spcPts val="500"/>
              </a:spcBef>
              <a:spcAft>
                <a:spcPts val="0"/>
              </a:spcAft>
              <a:buSzPts val="1600"/>
              <a:buChar char="-"/>
              <a:defRPr/>
            </a:lvl4pPr>
            <a:lvl5pPr indent="-330200" lvl="4" marL="2286000" algn="l">
              <a:lnSpc>
                <a:spcPct val="130000"/>
              </a:lnSpc>
              <a:spcBef>
                <a:spcPts val="500"/>
              </a:spcBef>
              <a:spcAft>
                <a:spcPts val="0"/>
              </a:spcAft>
              <a:buSzPts val="16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26" name="Google Shape;26;p5"/>
          <p:cNvSpPr txBox="1"/>
          <p:nvPr>
            <p:ph idx="11" type="ftr"/>
          </p:nvPr>
        </p:nvSpPr>
        <p:spPr>
          <a:xfrm>
            <a:off x="5680710" y="4739831"/>
            <a:ext cx="3086100" cy="2739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ed List">
  <p:cSld name="Bulleted List">
    <p:spTree>
      <p:nvGrpSpPr>
        <p:cNvPr id="27" name="Shape 27"/>
        <p:cNvGrpSpPr/>
        <p:nvPr/>
      </p:nvGrpSpPr>
      <p:grpSpPr>
        <a:xfrm>
          <a:off x="0" y="0"/>
          <a:ext cx="0" cy="0"/>
          <a:chOff x="0" y="0"/>
          <a:chExt cx="0" cy="0"/>
        </a:xfrm>
      </p:grpSpPr>
      <p:sp>
        <p:nvSpPr>
          <p:cNvPr id="28" name="Google Shape;28;p6"/>
          <p:cNvSpPr txBox="1"/>
          <p:nvPr>
            <p:ph type="title"/>
          </p:nvPr>
        </p:nvSpPr>
        <p:spPr>
          <a:xfrm>
            <a:off x="425196" y="1124712"/>
            <a:ext cx="5213700" cy="443100"/>
          </a:xfrm>
          <a:prstGeom prst="rect">
            <a:avLst/>
          </a:prstGeom>
          <a:noFill/>
          <a:ln>
            <a:noFill/>
          </a:ln>
        </p:spPr>
        <p:txBody>
          <a:bodyPr anchorCtr="0" anchor="b" bIns="34275" lIns="68575" spcFirstLastPara="1" rIns="68575" wrap="square" tIns="34275">
            <a:spAutoFit/>
          </a:bodyPr>
          <a:lstStyle>
            <a:lvl1pPr lvl="0" algn="l">
              <a:lnSpc>
                <a:spcPct val="90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29" name="Google Shape;29;p6"/>
          <p:cNvSpPr txBox="1"/>
          <p:nvPr>
            <p:ph idx="1" type="body"/>
          </p:nvPr>
        </p:nvSpPr>
        <p:spPr>
          <a:xfrm>
            <a:off x="425196" y="1639062"/>
            <a:ext cx="5213700" cy="2976300"/>
          </a:xfrm>
          <a:prstGeom prst="rect">
            <a:avLst/>
          </a:prstGeom>
          <a:noFill/>
          <a:ln>
            <a:noFill/>
          </a:ln>
        </p:spPr>
        <p:txBody>
          <a:bodyPr anchorCtr="0" anchor="t" bIns="34275" lIns="68575" spcFirstLastPara="1" rIns="68575" wrap="square" tIns="34275">
            <a:noAutofit/>
          </a:bodyPr>
          <a:lstStyle>
            <a:lvl1pPr indent="-330200" lvl="0" marL="457200" algn="l">
              <a:lnSpc>
                <a:spcPct val="130000"/>
              </a:lnSpc>
              <a:spcBef>
                <a:spcPts val="500"/>
              </a:spcBef>
              <a:spcAft>
                <a:spcPts val="0"/>
              </a:spcAft>
              <a:buSzPts val="1600"/>
              <a:buChar char="•"/>
              <a:defRPr/>
            </a:lvl1pPr>
            <a:lvl2pPr indent="-330200" lvl="1" marL="914400" algn="l">
              <a:lnSpc>
                <a:spcPct val="130000"/>
              </a:lnSpc>
              <a:spcBef>
                <a:spcPts val="500"/>
              </a:spcBef>
              <a:spcAft>
                <a:spcPts val="0"/>
              </a:spcAft>
              <a:buSzPts val="1600"/>
              <a:buChar char="-"/>
              <a:defRPr/>
            </a:lvl2pPr>
            <a:lvl3pPr indent="-330200" lvl="2" marL="1371600" algn="l">
              <a:lnSpc>
                <a:spcPct val="130000"/>
              </a:lnSpc>
              <a:spcBef>
                <a:spcPts val="500"/>
              </a:spcBef>
              <a:spcAft>
                <a:spcPts val="0"/>
              </a:spcAft>
              <a:buSzPts val="1600"/>
              <a:buChar char="-"/>
              <a:defRPr/>
            </a:lvl3pPr>
            <a:lvl4pPr indent="-330200" lvl="3" marL="1828800" algn="l">
              <a:lnSpc>
                <a:spcPct val="130000"/>
              </a:lnSpc>
              <a:spcBef>
                <a:spcPts val="500"/>
              </a:spcBef>
              <a:spcAft>
                <a:spcPts val="0"/>
              </a:spcAft>
              <a:buSzPts val="1600"/>
              <a:buChar char="-"/>
              <a:defRPr/>
            </a:lvl4pPr>
            <a:lvl5pPr indent="-330200" lvl="4" marL="2286000" algn="l">
              <a:lnSpc>
                <a:spcPct val="130000"/>
              </a:lnSpc>
              <a:spcBef>
                <a:spcPts val="500"/>
              </a:spcBef>
              <a:spcAft>
                <a:spcPts val="0"/>
              </a:spcAft>
              <a:buSzPts val="16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0" name="Google Shape;30;p6"/>
          <p:cNvSpPr txBox="1"/>
          <p:nvPr>
            <p:ph idx="11" type="ftr"/>
          </p:nvPr>
        </p:nvSpPr>
        <p:spPr>
          <a:xfrm>
            <a:off x="5680710" y="4739831"/>
            <a:ext cx="3086100" cy="2739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1" name="Shape 31"/>
        <p:cNvGrpSpPr/>
        <p:nvPr/>
      </p:nvGrpSpPr>
      <p:grpSpPr>
        <a:xfrm>
          <a:off x="0" y="0"/>
          <a:ext cx="0" cy="0"/>
          <a:chOff x="0" y="0"/>
          <a:chExt cx="0" cy="0"/>
        </a:xfrm>
      </p:grpSpPr>
      <p:sp>
        <p:nvSpPr>
          <p:cNvPr id="32" name="Google Shape;32;p7"/>
          <p:cNvSpPr txBox="1"/>
          <p:nvPr>
            <p:ph type="title"/>
          </p:nvPr>
        </p:nvSpPr>
        <p:spPr>
          <a:xfrm>
            <a:off x="425196" y="1124712"/>
            <a:ext cx="7886700" cy="443100"/>
          </a:xfrm>
          <a:prstGeom prst="rect">
            <a:avLst/>
          </a:prstGeom>
          <a:noFill/>
          <a:ln>
            <a:noFill/>
          </a:ln>
        </p:spPr>
        <p:txBody>
          <a:bodyPr anchorCtr="0" anchor="b" bIns="34275" lIns="68575" spcFirstLastPara="1" rIns="68575" wrap="square" tIns="34275">
            <a:spAutoFit/>
          </a:bodyPr>
          <a:lstStyle>
            <a:lvl1pPr lvl="0" algn="l">
              <a:lnSpc>
                <a:spcPct val="90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3" name="Google Shape;33;p7"/>
          <p:cNvSpPr txBox="1"/>
          <p:nvPr>
            <p:ph idx="1" type="body"/>
          </p:nvPr>
        </p:nvSpPr>
        <p:spPr>
          <a:xfrm>
            <a:off x="425196" y="1639062"/>
            <a:ext cx="3854100" cy="294900"/>
          </a:xfrm>
          <a:prstGeom prst="rect">
            <a:avLst/>
          </a:prstGeom>
          <a:noFill/>
          <a:ln>
            <a:noFill/>
          </a:ln>
        </p:spPr>
        <p:txBody>
          <a:bodyPr anchorCtr="0" anchor="t" bIns="34275" lIns="68575" spcFirstLastPara="1" rIns="68575" wrap="square" tIns="34275">
            <a:spAutoFit/>
          </a:bodyPr>
          <a:lstStyle>
            <a:lvl1pPr indent="-228600" lvl="0" marL="457200" algn="l">
              <a:lnSpc>
                <a:spcPct val="130000"/>
              </a:lnSpc>
              <a:spcBef>
                <a:spcPts val="500"/>
              </a:spcBef>
              <a:spcAft>
                <a:spcPts val="0"/>
              </a:spcAft>
              <a:buSzPts val="1400"/>
              <a:buNone/>
              <a:defRPr b="1" sz="1200" cap="none">
                <a:solidFill>
                  <a:schemeClr val="dk2"/>
                </a:solidFill>
              </a:defRPr>
            </a:lvl1pPr>
            <a:lvl2pPr indent="-228600" lvl="1" marL="914400" algn="l">
              <a:lnSpc>
                <a:spcPct val="130000"/>
              </a:lnSpc>
              <a:spcBef>
                <a:spcPts val="500"/>
              </a:spcBef>
              <a:spcAft>
                <a:spcPts val="0"/>
              </a:spcAft>
              <a:buSzPts val="1800"/>
              <a:buNone/>
              <a:defRPr b="1" sz="1500"/>
            </a:lvl2pPr>
            <a:lvl3pPr indent="-228600" lvl="2" marL="1371600" algn="l">
              <a:lnSpc>
                <a:spcPct val="130000"/>
              </a:lnSpc>
              <a:spcBef>
                <a:spcPts val="500"/>
              </a:spcBef>
              <a:spcAft>
                <a:spcPts val="0"/>
              </a:spcAft>
              <a:buSzPts val="1600"/>
              <a:buNone/>
              <a:defRPr b="1" sz="1400"/>
            </a:lvl3pPr>
            <a:lvl4pPr indent="-228600" lvl="3" marL="1828800" algn="l">
              <a:lnSpc>
                <a:spcPct val="130000"/>
              </a:lnSpc>
              <a:spcBef>
                <a:spcPts val="500"/>
              </a:spcBef>
              <a:spcAft>
                <a:spcPts val="0"/>
              </a:spcAft>
              <a:buSzPts val="1400"/>
              <a:buNone/>
              <a:defRPr b="1" sz="1200"/>
            </a:lvl4pPr>
            <a:lvl5pPr indent="-228600" lvl="4" marL="2286000" algn="l">
              <a:lnSpc>
                <a:spcPct val="130000"/>
              </a:lnSpc>
              <a:spcBef>
                <a:spcPts val="500"/>
              </a:spcBef>
              <a:spcAft>
                <a:spcPts val="0"/>
              </a:spcAft>
              <a:buSzPts val="14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34" name="Google Shape;34;p7"/>
          <p:cNvSpPr txBox="1"/>
          <p:nvPr>
            <p:ph idx="2" type="body"/>
          </p:nvPr>
        </p:nvSpPr>
        <p:spPr>
          <a:xfrm>
            <a:off x="425196" y="1945005"/>
            <a:ext cx="3855300" cy="2651700"/>
          </a:xfrm>
          <a:prstGeom prst="rect">
            <a:avLst/>
          </a:prstGeom>
          <a:noFill/>
          <a:ln>
            <a:noFill/>
          </a:ln>
        </p:spPr>
        <p:txBody>
          <a:bodyPr anchorCtr="0" anchor="t" bIns="34275" lIns="68575" spcFirstLastPara="1" rIns="68575" wrap="square" tIns="34275">
            <a:noAutofit/>
          </a:bodyPr>
          <a:lstStyle>
            <a:lvl1pPr indent="-330200" lvl="0" marL="457200" algn="l">
              <a:lnSpc>
                <a:spcPct val="130000"/>
              </a:lnSpc>
              <a:spcBef>
                <a:spcPts val="500"/>
              </a:spcBef>
              <a:spcAft>
                <a:spcPts val="0"/>
              </a:spcAft>
              <a:buClr>
                <a:schemeClr val="dk2"/>
              </a:buClr>
              <a:buSzPts val="1600"/>
              <a:buFont typeface="Arial"/>
              <a:buChar char="•"/>
              <a:defRPr/>
            </a:lvl1pPr>
            <a:lvl2pPr indent="-330200" lvl="1" marL="914400" algn="l">
              <a:lnSpc>
                <a:spcPct val="130000"/>
              </a:lnSpc>
              <a:spcBef>
                <a:spcPts val="500"/>
              </a:spcBef>
              <a:spcAft>
                <a:spcPts val="0"/>
              </a:spcAft>
              <a:buSzPts val="1600"/>
              <a:buChar char="-"/>
              <a:defRPr/>
            </a:lvl2pPr>
            <a:lvl3pPr indent="-330200" lvl="2" marL="1371600" algn="l">
              <a:lnSpc>
                <a:spcPct val="130000"/>
              </a:lnSpc>
              <a:spcBef>
                <a:spcPts val="500"/>
              </a:spcBef>
              <a:spcAft>
                <a:spcPts val="0"/>
              </a:spcAft>
              <a:buSzPts val="1600"/>
              <a:buChar char="-"/>
              <a:defRPr/>
            </a:lvl3pPr>
            <a:lvl4pPr indent="-330200" lvl="3" marL="1828800" algn="l">
              <a:lnSpc>
                <a:spcPct val="130000"/>
              </a:lnSpc>
              <a:spcBef>
                <a:spcPts val="500"/>
              </a:spcBef>
              <a:spcAft>
                <a:spcPts val="0"/>
              </a:spcAft>
              <a:buSzPts val="1600"/>
              <a:buChar char="-"/>
              <a:defRPr/>
            </a:lvl4pPr>
            <a:lvl5pPr indent="-330200" lvl="4" marL="2286000" algn="l">
              <a:lnSpc>
                <a:spcPct val="130000"/>
              </a:lnSpc>
              <a:spcBef>
                <a:spcPts val="500"/>
              </a:spcBef>
              <a:spcAft>
                <a:spcPts val="0"/>
              </a:spcAft>
              <a:buSzPts val="16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5" name="Google Shape;35;p7"/>
          <p:cNvSpPr txBox="1"/>
          <p:nvPr>
            <p:ph idx="3" type="body"/>
          </p:nvPr>
        </p:nvSpPr>
        <p:spPr>
          <a:xfrm>
            <a:off x="4629150" y="1639062"/>
            <a:ext cx="3854100" cy="296100"/>
          </a:xfrm>
          <a:prstGeom prst="rect">
            <a:avLst/>
          </a:prstGeom>
          <a:noFill/>
          <a:ln>
            <a:noFill/>
          </a:ln>
        </p:spPr>
        <p:txBody>
          <a:bodyPr anchorCtr="0" anchor="t" bIns="34275" lIns="68575" spcFirstLastPara="1" rIns="68575" wrap="square" tIns="34275">
            <a:spAutoFit/>
          </a:bodyPr>
          <a:lstStyle>
            <a:lvl1pPr indent="-228600" lvl="0" marL="457200" algn="l">
              <a:lnSpc>
                <a:spcPct val="130000"/>
              </a:lnSpc>
              <a:spcBef>
                <a:spcPts val="500"/>
              </a:spcBef>
              <a:spcAft>
                <a:spcPts val="0"/>
              </a:spcAft>
              <a:buSzPts val="1400"/>
              <a:buNone/>
              <a:defRPr b="1" sz="1200" cap="none">
                <a:solidFill>
                  <a:schemeClr val="dk2"/>
                </a:solidFill>
              </a:defRPr>
            </a:lvl1pPr>
            <a:lvl2pPr indent="-228600" lvl="1" marL="914400" algn="l">
              <a:lnSpc>
                <a:spcPct val="130000"/>
              </a:lnSpc>
              <a:spcBef>
                <a:spcPts val="500"/>
              </a:spcBef>
              <a:spcAft>
                <a:spcPts val="0"/>
              </a:spcAft>
              <a:buSzPts val="1800"/>
              <a:buNone/>
              <a:defRPr b="1" sz="1500"/>
            </a:lvl2pPr>
            <a:lvl3pPr indent="-228600" lvl="2" marL="1371600" algn="l">
              <a:lnSpc>
                <a:spcPct val="130000"/>
              </a:lnSpc>
              <a:spcBef>
                <a:spcPts val="500"/>
              </a:spcBef>
              <a:spcAft>
                <a:spcPts val="0"/>
              </a:spcAft>
              <a:buSzPts val="1600"/>
              <a:buNone/>
              <a:defRPr b="1" sz="1400"/>
            </a:lvl3pPr>
            <a:lvl4pPr indent="-228600" lvl="3" marL="1828800" algn="l">
              <a:lnSpc>
                <a:spcPct val="130000"/>
              </a:lnSpc>
              <a:spcBef>
                <a:spcPts val="500"/>
              </a:spcBef>
              <a:spcAft>
                <a:spcPts val="0"/>
              </a:spcAft>
              <a:buSzPts val="1400"/>
              <a:buNone/>
              <a:defRPr b="1" sz="1200"/>
            </a:lvl4pPr>
            <a:lvl5pPr indent="-228600" lvl="4" marL="2286000" algn="l">
              <a:lnSpc>
                <a:spcPct val="130000"/>
              </a:lnSpc>
              <a:spcBef>
                <a:spcPts val="500"/>
              </a:spcBef>
              <a:spcAft>
                <a:spcPts val="0"/>
              </a:spcAft>
              <a:buSzPts val="14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36" name="Google Shape;36;p7"/>
          <p:cNvSpPr txBox="1"/>
          <p:nvPr>
            <p:ph idx="4" type="body"/>
          </p:nvPr>
        </p:nvSpPr>
        <p:spPr>
          <a:xfrm>
            <a:off x="4629150" y="1943100"/>
            <a:ext cx="3854100" cy="2654100"/>
          </a:xfrm>
          <a:prstGeom prst="rect">
            <a:avLst/>
          </a:prstGeom>
          <a:noFill/>
          <a:ln>
            <a:noFill/>
          </a:ln>
        </p:spPr>
        <p:txBody>
          <a:bodyPr anchorCtr="0" anchor="t" bIns="34275" lIns="68575" spcFirstLastPara="1" rIns="68575" wrap="square" tIns="34275">
            <a:noAutofit/>
          </a:bodyPr>
          <a:lstStyle>
            <a:lvl1pPr indent="-330200" lvl="0" marL="457200" algn="l">
              <a:lnSpc>
                <a:spcPct val="130000"/>
              </a:lnSpc>
              <a:spcBef>
                <a:spcPts val="500"/>
              </a:spcBef>
              <a:spcAft>
                <a:spcPts val="0"/>
              </a:spcAft>
              <a:buClr>
                <a:schemeClr val="dk2"/>
              </a:buClr>
              <a:buSzPts val="1600"/>
              <a:buFont typeface="Arial"/>
              <a:buChar char="•"/>
              <a:defRPr/>
            </a:lvl1pPr>
            <a:lvl2pPr indent="-330200" lvl="1" marL="914400" algn="l">
              <a:lnSpc>
                <a:spcPct val="130000"/>
              </a:lnSpc>
              <a:spcBef>
                <a:spcPts val="500"/>
              </a:spcBef>
              <a:spcAft>
                <a:spcPts val="0"/>
              </a:spcAft>
              <a:buSzPts val="1600"/>
              <a:buChar char="-"/>
              <a:defRPr/>
            </a:lvl2pPr>
            <a:lvl3pPr indent="-330200" lvl="2" marL="1371600" algn="l">
              <a:lnSpc>
                <a:spcPct val="130000"/>
              </a:lnSpc>
              <a:spcBef>
                <a:spcPts val="500"/>
              </a:spcBef>
              <a:spcAft>
                <a:spcPts val="0"/>
              </a:spcAft>
              <a:buSzPts val="1600"/>
              <a:buChar char="-"/>
              <a:defRPr/>
            </a:lvl3pPr>
            <a:lvl4pPr indent="-330200" lvl="3" marL="1828800" algn="l">
              <a:lnSpc>
                <a:spcPct val="130000"/>
              </a:lnSpc>
              <a:spcBef>
                <a:spcPts val="500"/>
              </a:spcBef>
              <a:spcAft>
                <a:spcPts val="0"/>
              </a:spcAft>
              <a:buSzPts val="1600"/>
              <a:buChar char="-"/>
              <a:defRPr/>
            </a:lvl4pPr>
            <a:lvl5pPr indent="-330200" lvl="4" marL="2286000" algn="l">
              <a:lnSpc>
                <a:spcPct val="130000"/>
              </a:lnSpc>
              <a:spcBef>
                <a:spcPts val="500"/>
              </a:spcBef>
              <a:spcAft>
                <a:spcPts val="0"/>
              </a:spcAft>
              <a:buSzPts val="16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7" name="Google Shape;37;p7"/>
          <p:cNvSpPr txBox="1"/>
          <p:nvPr>
            <p:ph idx="11" type="ftr"/>
          </p:nvPr>
        </p:nvSpPr>
        <p:spPr>
          <a:xfrm>
            <a:off x="5680710" y="4739831"/>
            <a:ext cx="3086100" cy="2739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and Photo">
  <p:cSld name="Content and Photo">
    <p:spTree>
      <p:nvGrpSpPr>
        <p:cNvPr id="38" name="Shape 38"/>
        <p:cNvGrpSpPr/>
        <p:nvPr/>
      </p:nvGrpSpPr>
      <p:grpSpPr>
        <a:xfrm>
          <a:off x="0" y="0"/>
          <a:ext cx="0" cy="0"/>
          <a:chOff x="0" y="0"/>
          <a:chExt cx="0" cy="0"/>
        </a:xfrm>
      </p:grpSpPr>
      <p:sp>
        <p:nvSpPr>
          <p:cNvPr id="39" name="Google Shape;39;p8"/>
          <p:cNvSpPr/>
          <p:nvPr>
            <p:ph idx="2" type="pic"/>
          </p:nvPr>
        </p:nvSpPr>
        <p:spPr>
          <a:xfrm>
            <a:off x="3823925" y="695325"/>
            <a:ext cx="5320200" cy="4448100"/>
          </a:xfrm>
          <a:prstGeom prst="rect">
            <a:avLst/>
          </a:prstGeom>
          <a:solidFill>
            <a:srgbClr val="BFBFBF"/>
          </a:solidFill>
          <a:ln>
            <a:noFill/>
          </a:ln>
        </p:spPr>
      </p:sp>
      <p:sp>
        <p:nvSpPr>
          <p:cNvPr id="40" name="Google Shape;40;p8"/>
          <p:cNvSpPr txBox="1"/>
          <p:nvPr>
            <p:ph type="title"/>
          </p:nvPr>
        </p:nvSpPr>
        <p:spPr>
          <a:xfrm>
            <a:off x="425196" y="1124712"/>
            <a:ext cx="3186600" cy="443100"/>
          </a:xfrm>
          <a:prstGeom prst="rect">
            <a:avLst/>
          </a:prstGeom>
          <a:noFill/>
          <a:ln>
            <a:noFill/>
          </a:ln>
        </p:spPr>
        <p:txBody>
          <a:bodyPr anchorCtr="0" anchor="b" bIns="34275" lIns="68575" spcFirstLastPara="1" rIns="68575" wrap="square" tIns="34275">
            <a:spAutoFit/>
          </a:bodyPr>
          <a:lstStyle>
            <a:lvl1pPr lvl="0" algn="l">
              <a:lnSpc>
                <a:spcPct val="90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1" name="Google Shape;41;p8"/>
          <p:cNvSpPr txBox="1"/>
          <p:nvPr>
            <p:ph idx="1" type="body"/>
          </p:nvPr>
        </p:nvSpPr>
        <p:spPr>
          <a:xfrm>
            <a:off x="425196" y="1639062"/>
            <a:ext cx="3186600" cy="2976300"/>
          </a:xfrm>
          <a:prstGeom prst="rect">
            <a:avLst/>
          </a:prstGeom>
          <a:noFill/>
          <a:ln>
            <a:noFill/>
          </a:ln>
        </p:spPr>
        <p:txBody>
          <a:bodyPr anchorCtr="0" anchor="t" bIns="34275" lIns="68575" spcFirstLastPara="1" rIns="68575" wrap="square" tIns="34275">
            <a:noAutofit/>
          </a:bodyPr>
          <a:lstStyle>
            <a:lvl1pPr indent="-330200" lvl="0" marL="457200" algn="l">
              <a:lnSpc>
                <a:spcPct val="130000"/>
              </a:lnSpc>
              <a:spcBef>
                <a:spcPts val="500"/>
              </a:spcBef>
              <a:spcAft>
                <a:spcPts val="0"/>
              </a:spcAft>
              <a:buSzPts val="1600"/>
              <a:buChar char="•"/>
              <a:defRPr/>
            </a:lvl1pPr>
            <a:lvl2pPr indent="-330200" lvl="1" marL="914400" algn="l">
              <a:lnSpc>
                <a:spcPct val="130000"/>
              </a:lnSpc>
              <a:spcBef>
                <a:spcPts val="500"/>
              </a:spcBef>
              <a:spcAft>
                <a:spcPts val="0"/>
              </a:spcAft>
              <a:buSzPts val="1600"/>
              <a:buChar char="-"/>
              <a:defRPr/>
            </a:lvl2pPr>
            <a:lvl3pPr indent="-330200" lvl="2" marL="1371600" algn="l">
              <a:lnSpc>
                <a:spcPct val="130000"/>
              </a:lnSpc>
              <a:spcBef>
                <a:spcPts val="500"/>
              </a:spcBef>
              <a:spcAft>
                <a:spcPts val="0"/>
              </a:spcAft>
              <a:buSzPts val="1600"/>
              <a:buChar char="-"/>
              <a:defRPr/>
            </a:lvl3pPr>
            <a:lvl4pPr indent="-330200" lvl="3" marL="1828800" algn="l">
              <a:lnSpc>
                <a:spcPct val="130000"/>
              </a:lnSpc>
              <a:spcBef>
                <a:spcPts val="500"/>
              </a:spcBef>
              <a:spcAft>
                <a:spcPts val="0"/>
              </a:spcAft>
              <a:buSzPts val="1600"/>
              <a:buChar char="-"/>
              <a:defRPr/>
            </a:lvl4pPr>
            <a:lvl5pPr indent="-330200" lvl="4" marL="2286000" algn="l">
              <a:lnSpc>
                <a:spcPct val="130000"/>
              </a:lnSpc>
              <a:spcBef>
                <a:spcPts val="500"/>
              </a:spcBef>
              <a:spcAft>
                <a:spcPts val="0"/>
              </a:spcAft>
              <a:buSzPts val="16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42" name="Google Shape;42;p8"/>
          <p:cNvSpPr txBox="1"/>
          <p:nvPr>
            <p:ph idx="11" type="ftr"/>
          </p:nvPr>
        </p:nvSpPr>
        <p:spPr>
          <a:xfrm>
            <a:off x="5680710" y="4739831"/>
            <a:ext cx="3086100" cy="2739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and Three Photos">
  <p:cSld name="Content and Three Photos">
    <p:spTree>
      <p:nvGrpSpPr>
        <p:cNvPr id="43" name="Shape 43"/>
        <p:cNvGrpSpPr/>
        <p:nvPr/>
      </p:nvGrpSpPr>
      <p:grpSpPr>
        <a:xfrm>
          <a:off x="0" y="0"/>
          <a:ext cx="0" cy="0"/>
          <a:chOff x="0" y="0"/>
          <a:chExt cx="0" cy="0"/>
        </a:xfrm>
      </p:grpSpPr>
      <p:sp>
        <p:nvSpPr>
          <p:cNvPr id="44" name="Google Shape;44;p9"/>
          <p:cNvSpPr txBox="1"/>
          <p:nvPr>
            <p:ph type="title"/>
          </p:nvPr>
        </p:nvSpPr>
        <p:spPr>
          <a:xfrm>
            <a:off x="425196" y="1124712"/>
            <a:ext cx="3186600" cy="443100"/>
          </a:xfrm>
          <a:prstGeom prst="rect">
            <a:avLst/>
          </a:prstGeom>
          <a:noFill/>
          <a:ln>
            <a:noFill/>
          </a:ln>
        </p:spPr>
        <p:txBody>
          <a:bodyPr anchorCtr="0" anchor="b" bIns="34275" lIns="68575" spcFirstLastPara="1" rIns="68575" wrap="square" tIns="34275">
            <a:spAutoFit/>
          </a:bodyPr>
          <a:lstStyle>
            <a:lvl1pPr lvl="0" algn="l">
              <a:lnSpc>
                <a:spcPct val="90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45" name="Google Shape;45;p9"/>
          <p:cNvSpPr txBox="1"/>
          <p:nvPr>
            <p:ph idx="1" type="body"/>
          </p:nvPr>
        </p:nvSpPr>
        <p:spPr>
          <a:xfrm>
            <a:off x="425196" y="1639062"/>
            <a:ext cx="3186600" cy="2976300"/>
          </a:xfrm>
          <a:prstGeom prst="rect">
            <a:avLst/>
          </a:prstGeom>
          <a:noFill/>
          <a:ln>
            <a:noFill/>
          </a:ln>
        </p:spPr>
        <p:txBody>
          <a:bodyPr anchorCtr="0" anchor="t" bIns="34275" lIns="68575" spcFirstLastPara="1" rIns="68575" wrap="square" tIns="34275">
            <a:noAutofit/>
          </a:bodyPr>
          <a:lstStyle>
            <a:lvl1pPr indent="-330200" lvl="0" marL="457200" algn="l">
              <a:lnSpc>
                <a:spcPct val="130000"/>
              </a:lnSpc>
              <a:spcBef>
                <a:spcPts val="500"/>
              </a:spcBef>
              <a:spcAft>
                <a:spcPts val="0"/>
              </a:spcAft>
              <a:buSzPts val="1600"/>
              <a:buChar char="•"/>
              <a:defRPr/>
            </a:lvl1pPr>
            <a:lvl2pPr indent="-330200" lvl="1" marL="914400" algn="l">
              <a:lnSpc>
                <a:spcPct val="130000"/>
              </a:lnSpc>
              <a:spcBef>
                <a:spcPts val="500"/>
              </a:spcBef>
              <a:spcAft>
                <a:spcPts val="0"/>
              </a:spcAft>
              <a:buSzPts val="1600"/>
              <a:buChar char="-"/>
              <a:defRPr/>
            </a:lvl2pPr>
            <a:lvl3pPr indent="-330200" lvl="2" marL="1371600" algn="l">
              <a:lnSpc>
                <a:spcPct val="130000"/>
              </a:lnSpc>
              <a:spcBef>
                <a:spcPts val="500"/>
              </a:spcBef>
              <a:spcAft>
                <a:spcPts val="0"/>
              </a:spcAft>
              <a:buSzPts val="1600"/>
              <a:buChar char="-"/>
              <a:defRPr/>
            </a:lvl3pPr>
            <a:lvl4pPr indent="-330200" lvl="3" marL="1828800" algn="l">
              <a:lnSpc>
                <a:spcPct val="130000"/>
              </a:lnSpc>
              <a:spcBef>
                <a:spcPts val="500"/>
              </a:spcBef>
              <a:spcAft>
                <a:spcPts val="0"/>
              </a:spcAft>
              <a:buSzPts val="1600"/>
              <a:buChar char="-"/>
              <a:defRPr/>
            </a:lvl4pPr>
            <a:lvl5pPr indent="-330200" lvl="4" marL="2286000" algn="l">
              <a:lnSpc>
                <a:spcPct val="130000"/>
              </a:lnSpc>
              <a:spcBef>
                <a:spcPts val="500"/>
              </a:spcBef>
              <a:spcAft>
                <a:spcPts val="0"/>
              </a:spcAft>
              <a:buSzPts val="16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46" name="Google Shape;46;p9"/>
          <p:cNvSpPr/>
          <p:nvPr>
            <p:ph idx="2" type="pic"/>
          </p:nvPr>
        </p:nvSpPr>
        <p:spPr>
          <a:xfrm>
            <a:off x="3835973" y="701040"/>
            <a:ext cx="5307900" cy="2298600"/>
          </a:xfrm>
          <a:prstGeom prst="rect">
            <a:avLst/>
          </a:prstGeom>
          <a:solidFill>
            <a:srgbClr val="BFBFBF"/>
          </a:solidFill>
          <a:ln cap="flat" cmpd="sng" w="9525">
            <a:solidFill>
              <a:schemeClr val="lt1"/>
            </a:solidFill>
            <a:prstDash val="solid"/>
            <a:round/>
            <a:headEnd len="sm" w="sm" type="none"/>
            <a:tailEnd len="sm" w="sm" type="none"/>
          </a:ln>
        </p:spPr>
      </p:sp>
      <p:sp>
        <p:nvSpPr>
          <p:cNvPr id="47" name="Google Shape;47;p9"/>
          <p:cNvSpPr/>
          <p:nvPr>
            <p:ph idx="3" type="pic"/>
          </p:nvPr>
        </p:nvSpPr>
        <p:spPr>
          <a:xfrm>
            <a:off x="3835973" y="2998722"/>
            <a:ext cx="2701800" cy="2143200"/>
          </a:xfrm>
          <a:prstGeom prst="rect">
            <a:avLst/>
          </a:prstGeom>
          <a:solidFill>
            <a:srgbClr val="BFBFBF"/>
          </a:solidFill>
          <a:ln cap="flat" cmpd="sng" w="9525">
            <a:solidFill>
              <a:schemeClr val="lt1"/>
            </a:solidFill>
            <a:prstDash val="solid"/>
            <a:round/>
            <a:headEnd len="sm" w="sm" type="none"/>
            <a:tailEnd len="sm" w="sm" type="none"/>
          </a:ln>
        </p:spPr>
      </p:sp>
      <p:sp>
        <p:nvSpPr>
          <p:cNvPr id="48" name="Google Shape;48;p9"/>
          <p:cNvSpPr/>
          <p:nvPr>
            <p:ph idx="4" type="pic"/>
          </p:nvPr>
        </p:nvSpPr>
        <p:spPr>
          <a:xfrm>
            <a:off x="6525817" y="2998722"/>
            <a:ext cx="2618100" cy="2143200"/>
          </a:xfrm>
          <a:prstGeom prst="rect">
            <a:avLst/>
          </a:prstGeom>
          <a:solidFill>
            <a:srgbClr val="BFBFBF"/>
          </a:solidFill>
          <a:ln cap="flat" cmpd="sng" w="9525">
            <a:solidFill>
              <a:schemeClr val="lt1"/>
            </a:solidFill>
            <a:prstDash val="solid"/>
            <a:round/>
            <a:headEnd len="sm" w="sm" type="none"/>
            <a:tailEnd len="sm" w="sm" type="none"/>
          </a:ln>
        </p:spPr>
      </p:sp>
      <p:sp>
        <p:nvSpPr>
          <p:cNvPr id="49" name="Google Shape;49;p9"/>
          <p:cNvSpPr txBox="1"/>
          <p:nvPr>
            <p:ph idx="11" type="ftr"/>
          </p:nvPr>
        </p:nvSpPr>
        <p:spPr>
          <a:xfrm>
            <a:off x="5680710" y="4739831"/>
            <a:ext cx="3086100" cy="2739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Width Photo">
  <p:cSld name="Full Width Photo">
    <p:spTree>
      <p:nvGrpSpPr>
        <p:cNvPr id="50" name="Shape 50"/>
        <p:cNvGrpSpPr/>
        <p:nvPr/>
      </p:nvGrpSpPr>
      <p:grpSpPr>
        <a:xfrm>
          <a:off x="0" y="0"/>
          <a:ext cx="0" cy="0"/>
          <a:chOff x="0" y="0"/>
          <a:chExt cx="0" cy="0"/>
        </a:xfrm>
      </p:grpSpPr>
      <p:sp>
        <p:nvSpPr>
          <p:cNvPr id="51" name="Google Shape;51;p10"/>
          <p:cNvSpPr txBox="1"/>
          <p:nvPr>
            <p:ph type="title"/>
          </p:nvPr>
        </p:nvSpPr>
        <p:spPr>
          <a:xfrm>
            <a:off x="425196" y="1124712"/>
            <a:ext cx="7886700" cy="443100"/>
          </a:xfrm>
          <a:prstGeom prst="rect">
            <a:avLst/>
          </a:prstGeom>
          <a:noFill/>
          <a:ln>
            <a:noFill/>
          </a:ln>
        </p:spPr>
        <p:txBody>
          <a:bodyPr anchorCtr="0" anchor="b" bIns="34275" lIns="68575" spcFirstLastPara="1" rIns="68575" wrap="square" tIns="34275">
            <a:spAutoFit/>
          </a:bodyPr>
          <a:lstStyle>
            <a:lvl1pPr lvl="0" algn="l">
              <a:lnSpc>
                <a:spcPct val="90000"/>
              </a:lnSpc>
              <a:spcBef>
                <a:spcPts val="0"/>
              </a:spcBef>
              <a:spcAft>
                <a:spcPts val="0"/>
              </a:spcAft>
              <a:buClr>
                <a:schemeClr val="dk2"/>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52" name="Google Shape;52;p10"/>
          <p:cNvSpPr/>
          <p:nvPr>
            <p:ph idx="2" type="pic"/>
          </p:nvPr>
        </p:nvSpPr>
        <p:spPr>
          <a:xfrm>
            <a:off x="0" y="695325"/>
            <a:ext cx="9144000" cy="4448100"/>
          </a:xfrm>
          <a:prstGeom prst="rect">
            <a:avLst/>
          </a:prstGeom>
          <a:solidFill>
            <a:srgbClr val="BFBFBF"/>
          </a:solidFill>
          <a:ln>
            <a:noFill/>
          </a:ln>
        </p:spPr>
      </p:sp>
      <p:sp>
        <p:nvSpPr>
          <p:cNvPr id="53" name="Google Shape;53;p10"/>
          <p:cNvSpPr txBox="1"/>
          <p:nvPr>
            <p:ph idx="11" type="ftr"/>
          </p:nvPr>
        </p:nvSpPr>
        <p:spPr>
          <a:xfrm>
            <a:off x="5680710" y="4739831"/>
            <a:ext cx="3086100" cy="2739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6" Type="http://schemas.openxmlformats.org/officeDocument/2006/relationships/theme" Target="../theme/theme1.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25196" y="1124712"/>
            <a:ext cx="7886700" cy="443100"/>
          </a:xfrm>
          <a:prstGeom prst="rect">
            <a:avLst/>
          </a:prstGeom>
          <a:noFill/>
          <a:ln>
            <a:noFill/>
          </a:ln>
        </p:spPr>
        <p:txBody>
          <a:bodyPr anchorCtr="0" anchor="b" bIns="34275" lIns="68575" spcFirstLastPara="1" rIns="68575" wrap="square" tIns="34275">
            <a:spAutoFit/>
          </a:bodyPr>
          <a:lstStyle>
            <a:lvl1pPr lvl="0" marR="0" rtl="0" algn="l">
              <a:lnSpc>
                <a:spcPct val="90000"/>
              </a:lnSpc>
              <a:spcBef>
                <a:spcPts val="0"/>
              </a:spcBef>
              <a:spcAft>
                <a:spcPts val="0"/>
              </a:spcAft>
              <a:buClr>
                <a:schemeClr val="dk2"/>
              </a:buClr>
              <a:buSzPts val="2700"/>
              <a:buFont typeface="Georgia"/>
              <a:buNone/>
              <a:defRPr b="0" i="0" sz="2700" u="none" cap="none" strike="noStrike">
                <a:solidFill>
                  <a:schemeClr val="dk2"/>
                </a:solidFill>
                <a:latin typeface="Georgia"/>
                <a:ea typeface="Georgia"/>
                <a:cs typeface="Georgia"/>
                <a:sym typeface="Georgia"/>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 name="Google Shape;7;p1"/>
          <p:cNvSpPr txBox="1"/>
          <p:nvPr>
            <p:ph idx="1" type="body"/>
          </p:nvPr>
        </p:nvSpPr>
        <p:spPr>
          <a:xfrm>
            <a:off x="425196" y="1639062"/>
            <a:ext cx="7886700" cy="2976300"/>
          </a:xfrm>
          <a:prstGeom prst="rect">
            <a:avLst/>
          </a:prstGeom>
          <a:noFill/>
          <a:ln>
            <a:noFill/>
          </a:ln>
        </p:spPr>
        <p:txBody>
          <a:bodyPr anchorCtr="0" anchor="t" bIns="34275" lIns="68575" spcFirstLastPara="1" rIns="68575" wrap="square" tIns="34275">
            <a:noAutofit/>
          </a:bodyPr>
          <a:lstStyle>
            <a:lvl1pPr indent="-330200" lvl="0" marL="457200" marR="0" rtl="0" algn="l">
              <a:lnSpc>
                <a:spcPct val="130000"/>
              </a:lnSpc>
              <a:spcBef>
                <a:spcPts val="500"/>
              </a:spcBef>
              <a:spcAft>
                <a:spcPts val="0"/>
              </a:spcAft>
              <a:buClr>
                <a:schemeClr val="dk2"/>
              </a:buClr>
              <a:buSzPts val="1600"/>
              <a:buFont typeface="Arial"/>
              <a:buChar char="•"/>
              <a:defRPr b="0" i="0" sz="1400" u="none" cap="none" strike="noStrike">
                <a:solidFill>
                  <a:schemeClr val="dk1"/>
                </a:solidFill>
                <a:latin typeface="Arial"/>
                <a:ea typeface="Arial"/>
                <a:cs typeface="Arial"/>
                <a:sym typeface="Arial"/>
              </a:defRPr>
            </a:lvl1pPr>
            <a:lvl2pPr indent="-330200" lvl="1" marL="914400" marR="0" rtl="0" algn="l">
              <a:lnSpc>
                <a:spcPct val="130000"/>
              </a:lnSpc>
              <a:spcBef>
                <a:spcPts val="500"/>
              </a:spcBef>
              <a:spcAft>
                <a:spcPts val="0"/>
              </a:spcAft>
              <a:buClr>
                <a:schemeClr val="dk2"/>
              </a:buClr>
              <a:buSzPts val="1600"/>
              <a:buFont typeface="NTR"/>
              <a:buChar char="-"/>
              <a:defRPr b="0" i="0" sz="1400" u="none" cap="none" strike="noStrike">
                <a:solidFill>
                  <a:schemeClr val="dk1"/>
                </a:solidFill>
                <a:latin typeface="Arial"/>
                <a:ea typeface="Arial"/>
                <a:cs typeface="Arial"/>
                <a:sym typeface="Arial"/>
              </a:defRPr>
            </a:lvl2pPr>
            <a:lvl3pPr indent="-330200" lvl="2" marL="1371600" marR="0" rtl="0" algn="l">
              <a:lnSpc>
                <a:spcPct val="130000"/>
              </a:lnSpc>
              <a:spcBef>
                <a:spcPts val="500"/>
              </a:spcBef>
              <a:spcAft>
                <a:spcPts val="0"/>
              </a:spcAft>
              <a:buClr>
                <a:schemeClr val="dk2"/>
              </a:buClr>
              <a:buSzPts val="1600"/>
              <a:buFont typeface="NTR"/>
              <a:buChar char="-"/>
              <a:defRPr b="0" i="0" sz="1400" u="none" cap="none" strike="noStrike">
                <a:solidFill>
                  <a:schemeClr val="dk1"/>
                </a:solidFill>
                <a:latin typeface="Arial"/>
                <a:ea typeface="Arial"/>
                <a:cs typeface="Arial"/>
                <a:sym typeface="Arial"/>
              </a:defRPr>
            </a:lvl3pPr>
            <a:lvl4pPr indent="-330200" lvl="3" marL="1828800" marR="0" rtl="0" algn="l">
              <a:lnSpc>
                <a:spcPct val="130000"/>
              </a:lnSpc>
              <a:spcBef>
                <a:spcPts val="500"/>
              </a:spcBef>
              <a:spcAft>
                <a:spcPts val="0"/>
              </a:spcAft>
              <a:buClr>
                <a:schemeClr val="dk2"/>
              </a:buClr>
              <a:buSzPts val="1600"/>
              <a:buFont typeface="NTR"/>
              <a:buChar char="-"/>
              <a:defRPr b="0" i="0" sz="1400" u="none" cap="none" strike="noStrike">
                <a:solidFill>
                  <a:schemeClr val="dk1"/>
                </a:solidFill>
                <a:latin typeface="Arial"/>
                <a:ea typeface="Arial"/>
                <a:cs typeface="Arial"/>
                <a:sym typeface="Arial"/>
              </a:defRPr>
            </a:lvl4pPr>
            <a:lvl5pPr indent="-330200" lvl="4" marL="2286000" marR="0" rtl="0" algn="l">
              <a:lnSpc>
                <a:spcPct val="130000"/>
              </a:lnSpc>
              <a:spcBef>
                <a:spcPts val="500"/>
              </a:spcBef>
              <a:spcAft>
                <a:spcPts val="0"/>
              </a:spcAft>
              <a:buClr>
                <a:schemeClr val="dk2"/>
              </a:buClr>
              <a:buSzPts val="1600"/>
              <a:buFont typeface="NTR"/>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pic>
        <p:nvPicPr>
          <p:cNvPr descr="University at Buffalo, The State University of New York logo" id="8" name="Google Shape;8;p1"/>
          <p:cNvPicPr preferRelativeResize="0"/>
          <p:nvPr/>
        </p:nvPicPr>
        <p:blipFill rotWithShape="1">
          <a:blip r:embed="rId2">
            <a:alphaModFix/>
          </a:blip>
          <a:srcRect b="0" l="0" r="0" t="0"/>
          <a:stretch/>
        </p:blipFill>
        <p:spPr>
          <a:xfrm>
            <a:off x="266700" y="240859"/>
            <a:ext cx="3600453" cy="267022"/>
          </a:xfrm>
          <a:prstGeom prst="rect">
            <a:avLst/>
          </a:prstGeom>
          <a:noFill/>
          <a:ln>
            <a:noFill/>
          </a:ln>
        </p:spPr>
      </p:pic>
      <p:sp>
        <p:nvSpPr>
          <p:cNvPr id="9" name="Google Shape;9;p1"/>
          <p:cNvSpPr txBox="1"/>
          <p:nvPr>
            <p:ph idx="11" type="ftr"/>
          </p:nvPr>
        </p:nvSpPr>
        <p:spPr>
          <a:xfrm>
            <a:off x="5680710" y="4739831"/>
            <a:ext cx="3086100" cy="273900"/>
          </a:xfrm>
          <a:prstGeom prst="rect">
            <a:avLst/>
          </a:prstGeom>
          <a:noFill/>
          <a:ln>
            <a:noFill/>
          </a:ln>
        </p:spPr>
        <p:txBody>
          <a:bodyPr anchorCtr="0" anchor="ctr" bIns="34275" lIns="68575" spcFirstLastPara="1" rIns="68575" wrap="square" tIns="34275">
            <a:noAutofit/>
          </a:bodyPr>
          <a:lstStyle>
            <a:lvl1pPr lvl="0" marR="0" rtl="0" algn="r">
              <a:spcBef>
                <a:spcPts val="0"/>
              </a:spcBef>
              <a:spcAft>
                <a:spcPts val="0"/>
              </a:spcAft>
              <a:buSzPts val="1100"/>
              <a:buNone/>
              <a:defRPr b="1" i="0" sz="1200" u="none" cap="none" strike="noStrike">
                <a:solidFill>
                  <a:schemeClr val="dk1"/>
                </a:solidFill>
                <a:latin typeface="Arial"/>
                <a:ea typeface="Arial"/>
                <a:cs typeface="Arial"/>
                <a:sym typeface="Arial"/>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baasitsh@buffalo.edu" TargetMode="Externa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2.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7.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arxiv.org/pdf/1402.1128.pdf" TargetMode="External"/><Relationship Id="rId4" Type="http://schemas.openxmlformats.org/officeDocument/2006/relationships/hyperlink" Target="https://ai.googleblog.com/2017/05/the-machine-intelligence-behind-gboard.html" TargetMode="External"/><Relationship Id="rId5" Type="http://schemas.openxmlformats.org/officeDocument/2006/relationships/hyperlink" Target="https://ai.googleblog.com/2015/09/google-voice-search-faster-and-more.html" TargetMode="External"/><Relationship Id="rId6" Type="http://schemas.openxmlformats.org/officeDocument/2006/relationships/hyperlink" Target="https://distill.pub/2017/ctc/"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distill.pub/2017/ctc/"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ctrTitle"/>
          </p:nvPr>
        </p:nvSpPr>
        <p:spPr>
          <a:xfrm>
            <a:off x="493776" y="827704"/>
            <a:ext cx="4978800" cy="1789800"/>
          </a:xfrm>
          <a:prstGeom prst="rect">
            <a:avLst/>
          </a:prstGeom>
        </p:spPr>
        <p:txBody>
          <a:bodyPr anchorCtr="0" anchor="b" bIns="34275" lIns="0" spcFirstLastPara="1" rIns="68575" wrap="square" tIns="34275">
            <a:noAutofit/>
          </a:bodyPr>
          <a:lstStyle/>
          <a:p>
            <a:pPr indent="0" lvl="0" marL="0" rtl="0" algn="l">
              <a:spcBef>
                <a:spcPts val="0"/>
              </a:spcBef>
              <a:spcAft>
                <a:spcPts val="0"/>
              </a:spcAft>
              <a:buNone/>
            </a:pPr>
            <a:r>
              <a:rPr lang="en" sz="4200"/>
              <a:t>How does it work?</a:t>
            </a:r>
            <a:endParaRPr sz="4200"/>
          </a:p>
          <a:p>
            <a:pPr indent="0" lvl="0" marL="0" rtl="0" algn="l">
              <a:spcBef>
                <a:spcPts val="0"/>
              </a:spcBef>
              <a:spcAft>
                <a:spcPts val="0"/>
              </a:spcAft>
              <a:buNone/>
            </a:pPr>
            <a:r>
              <a:rPr lang="en" sz="3500"/>
              <a:t>Gboard</a:t>
            </a:r>
            <a:endParaRPr sz="3500"/>
          </a:p>
        </p:txBody>
      </p:sp>
      <p:sp>
        <p:nvSpPr>
          <p:cNvPr id="73" name="Google Shape;73;p15"/>
          <p:cNvSpPr txBox="1"/>
          <p:nvPr>
            <p:ph idx="1" type="body"/>
          </p:nvPr>
        </p:nvSpPr>
        <p:spPr>
          <a:xfrm>
            <a:off x="493776" y="2976372"/>
            <a:ext cx="4978800" cy="1237800"/>
          </a:xfrm>
          <a:prstGeom prst="rect">
            <a:avLst/>
          </a:prstGeom>
        </p:spPr>
        <p:txBody>
          <a:bodyPr anchorCtr="0" anchor="t" bIns="34275" lIns="0" spcFirstLastPara="1" rIns="68575" wrap="square" tIns="34275">
            <a:noAutofit/>
          </a:bodyPr>
          <a:lstStyle/>
          <a:p>
            <a:pPr indent="0" lvl="0" marL="0" rtl="0" algn="l">
              <a:spcBef>
                <a:spcPts val="500"/>
              </a:spcBef>
              <a:spcAft>
                <a:spcPts val="0"/>
              </a:spcAft>
              <a:buNone/>
            </a:pPr>
            <a:r>
              <a:rPr lang="en" sz="1500"/>
              <a:t>Baasit Sharief (</a:t>
            </a:r>
            <a:r>
              <a:rPr lang="en" sz="1500" u="sng">
                <a:hlinkClick r:id="rId3"/>
              </a:rPr>
              <a:t>baasitsh@buffalo.edu</a:t>
            </a:r>
            <a:r>
              <a:rPr lang="en" sz="1500"/>
              <a:t>)</a:t>
            </a:r>
            <a:endParaRPr sz="1500"/>
          </a:p>
          <a:p>
            <a:pPr indent="0" lvl="0" marL="0" rtl="0" algn="l">
              <a:spcBef>
                <a:spcPts val="500"/>
              </a:spcBef>
              <a:spcAft>
                <a:spcPts val="0"/>
              </a:spcAft>
              <a:buNone/>
            </a:pPr>
            <a:r>
              <a:rPr lang="en" sz="1500"/>
              <a:t>CSE 705</a:t>
            </a:r>
            <a:endParaRPr sz="1500"/>
          </a:p>
          <a:p>
            <a:pPr indent="0" lvl="0" marL="0" rtl="0" algn="l">
              <a:spcBef>
                <a:spcPts val="500"/>
              </a:spcBef>
              <a:spcAft>
                <a:spcPts val="0"/>
              </a:spcAft>
              <a:buNone/>
            </a:pPr>
            <a:r>
              <a:rPr lang="en" sz="1500"/>
              <a:t>June 15</a:t>
            </a:r>
            <a:r>
              <a:rPr baseline="30000" lang="en" sz="1500"/>
              <a:t>th</a:t>
            </a:r>
            <a:r>
              <a:rPr lang="en" sz="1500"/>
              <a:t>, 2022</a:t>
            </a:r>
            <a:endParaRPr sz="1500"/>
          </a:p>
        </p:txBody>
      </p:sp>
      <p:pic>
        <p:nvPicPr>
          <p:cNvPr id="74" name="Google Shape;74;p15"/>
          <p:cNvPicPr preferRelativeResize="0"/>
          <p:nvPr/>
        </p:nvPicPr>
        <p:blipFill>
          <a:blip r:embed="rId4">
            <a:alphaModFix/>
          </a:blip>
          <a:stretch>
            <a:fillRect/>
          </a:stretch>
        </p:blipFill>
        <p:spPr>
          <a:xfrm>
            <a:off x="6495425" y="1533213"/>
            <a:ext cx="2077075" cy="20770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4"/>
          <p:cNvSpPr txBox="1"/>
          <p:nvPr>
            <p:ph type="title"/>
          </p:nvPr>
        </p:nvSpPr>
        <p:spPr>
          <a:xfrm>
            <a:off x="425196" y="1124712"/>
            <a:ext cx="5213700" cy="8172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Speech-To-Text</a:t>
            </a:r>
            <a:endParaRPr/>
          </a:p>
          <a:p>
            <a:pPr indent="0" lvl="0" marL="0" rtl="0" algn="l">
              <a:spcBef>
                <a:spcPts val="0"/>
              </a:spcBef>
              <a:spcAft>
                <a:spcPts val="0"/>
              </a:spcAft>
              <a:buNone/>
            </a:pPr>
            <a:r>
              <a:t/>
            </a:r>
            <a:endParaRPr/>
          </a:p>
        </p:txBody>
      </p:sp>
      <p:pic>
        <p:nvPicPr>
          <p:cNvPr id="128" name="Google Shape;128;p24"/>
          <p:cNvPicPr preferRelativeResize="0"/>
          <p:nvPr/>
        </p:nvPicPr>
        <p:blipFill>
          <a:blip r:embed="rId3">
            <a:alphaModFix/>
          </a:blip>
          <a:stretch>
            <a:fillRect/>
          </a:stretch>
        </p:blipFill>
        <p:spPr>
          <a:xfrm>
            <a:off x="419225" y="1639050"/>
            <a:ext cx="8305552" cy="2756800"/>
          </a:xfrm>
          <a:prstGeom prst="rect">
            <a:avLst/>
          </a:prstGeom>
          <a:noFill/>
          <a:ln>
            <a:noFill/>
          </a:ln>
        </p:spPr>
      </p:pic>
      <p:sp>
        <p:nvSpPr>
          <p:cNvPr id="129" name="Google Shape;129;p24"/>
          <p:cNvSpPr txBox="1"/>
          <p:nvPr/>
        </p:nvSpPr>
        <p:spPr>
          <a:xfrm>
            <a:off x="419250" y="4395850"/>
            <a:ext cx="8305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1000"/>
              <a:t>The CTC recognizer outputs spikes as it identifies various phonetic units (in various colors) in the input speech signal. The x-axis shows the acoustic input timing for phonemes and y-axis shows the posterior probabilities as predicted by the neural network. The dotted line shows where the model chooses not to output a phoneme.</a:t>
            </a:r>
            <a:endParaRPr i="1" sz="1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5"/>
          <p:cNvSpPr txBox="1"/>
          <p:nvPr>
            <p:ph type="title"/>
          </p:nvPr>
        </p:nvSpPr>
        <p:spPr>
          <a:xfrm>
            <a:off x="425196" y="799387"/>
            <a:ext cx="31866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Glide Typing</a:t>
            </a:r>
            <a:endParaRPr/>
          </a:p>
        </p:txBody>
      </p:sp>
      <p:pic>
        <p:nvPicPr>
          <p:cNvPr id="135" name="Google Shape;135;p25"/>
          <p:cNvPicPr preferRelativeResize="0"/>
          <p:nvPr/>
        </p:nvPicPr>
        <p:blipFill>
          <a:blip r:embed="rId3">
            <a:alphaModFix/>
          </a:blip>
          <a:stretch>
            <a:fillRect/>
          </a:stretch>
        </p:blipFill>
        <p:spPr>
          <a:xfrm>
            <a:off x="2318000" y="1366850"/>
            <a:ext cx="4508001" cy="3381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type="title"/>
          </p:nvPr>
        </p:nvSpPr>
        <p:spPr>
          <a:xfrm>
            <a:off x="425196" y="1124712"/>
            <a:ext cx="52137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Glide Typing</a:t>
            </a:r>
            <a:endParaRPr/>
          </a:p>
        </p:txBody>
      </p:sp>
      <p:sp>
        <p:nvSpPr>
          <p:cNvPr id="141" name="Google Shape;141;p26"/>
          <p:cNvSpPr txBox="1"/>
          <p:nvPr>
            <p:ph idx="1" type="body"/>
          </p:nvPr>
        </p:nvSpPr>
        <p:spPr>
          <a:xfrm>
            <a:off x="425196" y="1639062"/>
            <a:ext cx="5213700" cy="2976300"/>
          </a:xfrm>
          <a:prstGeom prst="rect">
            <a:avLst/>
          </a:prstGeom>
        </p:spPr>
        <p:txBody>
          <a:bodyPr anchorCtr="0" anchor="t" bIns="34275" lIns="68575" spcFirstLastPara="1" rIns="68575" wrap="square" tIns="34275">
            <a:noAutofit/>
          </a:bodyPr>
          <a:lstStyle/>
          <a:p>
            <a:pPr indent="-317500" lvl="0" marL="457200" rtl="0" algn="l">
              <a:spcBef>
                <a:spcPts val="500"/>
              </a:spcBef>
              <a:spcAft>
                <a:spcPts val="0"/>
              </a:spcAft>
              <a:buSzPts val="1400"/>
              <a:buChar char="•"/>
            </a:pPr>
            <a:r>
              <a:rPr lang="en"/>
              <a:t>Subject to errors that are generally attributed to “fat finger typing”</a:t>
            </a:r>
            <a:endParaRPr/>
          </a:p>
          <a:p>
            <a:pPr indent="-317500" lvl="0" marL="457200" rtl="0" algn="l">
              <a:spcBef>
                <a:spcPts val="0"/>
              </a:spcBef>
              <a:spcAft>
                <a:spcPts val="0"/>
              </a:spcAft>
              <a:buSzPts val="1400"/>
              <a:buChar char="•"/>
            </a:pPr>
            <a:r>
              <a:rPr lang="en"/>
              <a:t>Along with cognitive and motor errors</a:t>
            </a:r>
            <a:endParaRPr/>
          </a:p>
          <a:p>
            <a:pPr indent="-317500" lvl="0" marL="457200" rtl="0" algn="l">
              <a:spcBef>
                <a:spcPts val="0"/>
              </a:spcBef>
              <a:spcAft>
                <a:spcPts val="0"/>
              </a:spcAft>
              <a:buSzPts val="1400"/>
              <a:buChar char="•"/>
            </a:pPr>
            <a:r>
              <a:rPr lang="en"/>
              <a:t>A keyboard should account for these errors and predict the intended words </a:t>
            </a:r>
            <a:endParaRPr/>
          </a:p>
          <a:p>
            <a:pPr indent="-317500" lvl="1" marL="914400" rtl="0" algn="l">
              <a:spcBef>
                <a:spcPts val="0"/>
              </a:spcBef>
              <a:spcAft>
                <a:spcPts val="0"/>
              </a:spcAft>
              <a:buSzPts val="1400"/>
              <a:buChar char="-"/>
            </a:pPr>
            <a:r>
              <a:rPr lang="en"/>
              <a:t>Rapidly</a:t>
            </a:r>
            <a:endParaRPr/>
          </a:p>
          <a:p>
            <a:pPr indent="-317500" lvl="1" marL="914400" rtl="0" algn="l">
              <a:spcBef>
                <a:spcPts val="0"/>
              </a:spcBef>
              <a:spcAft>
                <a:spcPts val="0"/>
              </a:spcAft>
              <a:buSzPts val="1400"/>
              <a:buChar char="-"/>
            </a:pPr>
            <a:r>
              <a:rPr lang="en"/>
              <a:t>Accurately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425196" y="1124712"/>
            <a:ext cx="52137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Glide Typing</a:t>
            </a:r>
            <a:endParaRPr/>
          </a:p>
        </p:txBody>
      </p:sp>
      <p:sp>
        <p:nvSpPr>
          <p:cNvPr id="147" name="Google Shape;147;p27"/>
          <p:cNvSpPr txBox="1"/>
          <p:nvPr>
            <p:ph idx="1" type="body"/>
          </p:nvPr>
        </p:nvSpPr>
        <p:spPr>
          <a:xfrm>
            <a:off x="425200" y="1639050"/>
            <a:ext cx="4630500" cy="2976300"/>
          </a:xfrm>
          <a:prstGeom prst="rect">
            <a:avLst/>
          </a:prstGeom>
        </p:spPr>
        <p:txBody>
          <a:bodyPr anchorCtr="0" anchor="t" bIns="34275" lIns="68575" spcFirstLastPara="1" rIns="68575" wrap="square" tIns="34275">
            <a:noAutofit/>
          </a:bodyPr>
          <a:lstStyle/>
          <a:p>
            <a:pPr indent="-292100" lvl="0" marL="457200" rtl="0" algn="l">
              <a:spcBef>
                <a:spcPts val="500"/>
              </a:spcBef>
              <a:spcAft>
                <a:spcPts val="0"/>
              </a:spcAft>
              <a:buSzPts val="1000"/>
              <a:buChar char="•"/>
            </a:pPr>
            <a:r>
              <a:rPr lang="en" sz="1000"/>
              <a:t>Previously used a Gaussian model to quantify the probability of tapping neighboring keys</a:t>
            </a:r>
            <a:endParaRPr sz="1000"/>
          </a:p>
          <a:p>
            <a:pPr indent="-292100" lvl="0" marL="457200" rtl="0" algn="l">
              <a:spcBef>
                <a:spcPts val="0"/>
              </a:spcBef>
              <a:spcAft>
                <a:spcPts val="0"/>
              </a:spcAft>
              <a:buSzPts val="1000"/>
              <a:buChar char="•"/>
            </a:pPr>
            <a:r>
              <a:rPr lang="en" sz="1000"/>
              <a:t>Rule-based model to represent cognitive and motor errors</a:t>
            </a:r>
            <a:endParaRPr sz="1000"/>
          </a:p>
          <a:p>
            <a:pPr indent="-292100" lvl="0" marL="457200" rtl="0" algn="l">
              <a:spcBef>
                <a:spcPts val="0"/>
              </a:spcBef>
              <a:spcAft>
                <a:spcPts val="0"/>
              </a:spcAft>
              <a:buSzPts val="1000"/>
              <a:buChar char="•"/>
            </a:pPr>
            <a:r>
              <a:rPr lang="en" sz="1000"/>
              <a:t>Currently uses and LSTM model with Connectionist Temporal </a:t>
            </a:r>
            <a:r>
              <a:rPr lang="en" sz="1000"/>
              <a:t>Classification</a:t>
            </a:r>
            <a:r>
              <a:rPr lang="en" sz="1000"/>
              <a:t> criteria to train based on their experience of acoustic voice search</a:t>
            </a:r>
            <a:endParaRPr sz="1000"/>
          </a:p>
          <a:p>
            <a:pPr indent="-292100" lvl="0" marL="457200" rtl="0" algn="l">
              <a:spcBef>
                <a:spcPts val="0"/>
              </a:spcBef>
              <a:spcAft>
                <a:spcPts val="0"/>
              </a:spcAft>
              <a:buSzPts val="1000"/>
              <a:buChar char="•"/>
            </a:pPr>
            <a:r>
              <a:rPr lang="en" sz="1000"/>
              <a:t>More complicated than voice search</a:t>
            </a:r>
            <a:endParaRPr sz="1000"/>
          </a:p>
          <a:p>
            <a:pPr indent="-292100" lvl="1" marL="914400" rtl="0" algn="l">
              <a:spcBef>
                <a:spcPts val="0"/>
              </a:spcBef>
              <a:spcAft>
                <a:spcPts val="0"/>
              </a:spcAft>
              <a:buSzPts val="1000"/>
              <a:buChar char="-"/>
            </a:pPr>
            <a:r>
              <a:rPr lang="en" sz="1000"/>
              <a:t>one cannot easily transcribe millions of touch point sequences and glide traces</a:t>
            </a:r>
            <a:endParaRPr sz="1000"/>
          </a:p>
          <a:p>
            <a:pPr indent="-292100" lvl="1" marL="914400" rtl="0" algn="l">
              <a:spcBef>
                <a:spcPts val="0"/>
              </a:spcBef>
              <a:spcAft>
                <a:spcPts val="0"/>
              </a:spcAft>
              <a:buSzPts val="1000"/>
              <a:buChar char="-"/>
            </a:pPr>
            <a:r>
              <a:rPr lang="en" sz="1000"/>
              <a:t>exploited user-interaction signals, e.g. reverted auto-corrections and suggestion picks as negative and positive semi-supervised learning signals, to form rich training and test sets</a:t>
            </a:r>
            <a:endParaRPr sz="1000"/>
          </a:p>
          <a:p>
            <a:pPr indent="-292100" lvl="0" marL="457200" rtl="0" algn="l">
              <a:spcBef>
                <a:spcPts val="0"/>
              </a:spcBef>
              <a:spcAft>
                <a:spcPts val="0"/>
              </a:spcAft>
              <a:buSzPts val="1000"/>
              <a:buChar char="•"/>
            </a:pPr>
            <a:r>
              <a:rPr lang="en" sz="1000"/>
              <a:t>Tensorflow was used to train models over JAX/FLAX which is their goto for research</a:t>
            </a:r>
            <a:endParaRPr sz="1000"/>
          </a:p>
        </p:txBody>
      </p:sp>
      <p:pic>
        <p:nvPicPr>
          <p:cNvPr id="148" name="Google Shape;148;p27"/>
          <p:cNvPicPr preferRelativeResize="0"/>
          <p:nvPr/>
        </p:nvPicPr>
        <p:blipFill>
          <a:blip r:embed="rId3">
            <a:alphaModFix/>
          </a:blip>
          <a:stretch>
            <a:fillRect/>
          </a:stretch>
        </p:blipFill>
        <p:spPr>
          <a:xfrm>
            <a:off x="5208100" y="1720512"/>
            <a:ext cx="3783499" cy="1797162"/>
          </a:xfrm>
          <a:prstGeom prst="rect">
            <a:avLst/>
          </a:prstGeom>
          <a:noFill/>
          <a:ln>
            <a:noFill/>
          </a:ln>
        </p:spPr>
      </p:pic>
      <p:sp>
        <p:nvSpPr>
          <p:cNvPr id="149" name="Google Shape;149;p27"/>
          <p:cNvSpPr txBox="1"/>
          <p:nvPr/>
        </p:nvSpPr>
        <p:spPr>
          <a:xfrm>
            <a:off x="5208100" y="3670075"/>
            <a:ext cx="37836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800"/>
              <a:t>Raw data points corresponding to the word “could” (left), and normalized sampled trajectory with per-sample variances (right).</a:t>
            </a:r>
            <a:endParaRPr i="1" sz="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425196" y="1124712"/>
            <a:ext cx="52137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Finite-State Transducers</a:t>
            </a:r>
            <a:endParaRPr/>
          </a:p>
        </p:txBody>
      </p:sp>
      <p:sp>
        <p:nvSpPr>
          <p:cNvPr id="155" name="Google Shape;155;p28"/>
          <p:cNvSpPr txBox="1"/>
          <p:nvPr>
            <p:ph idx="1" type="body"/>
          </p:nvPr>
        </p:nvSpPr>
        <p:spPr>
          <a:xfrm>
            <a:off x="425200" y="1639050"/>
            <a:ext cx="8305500" cy="2976300"/>
          </a:xfrm>
          <a:prstGeom prst="rect">
            <a:avLst/>
          </a:prstGeom>
        </p:spPr>
        <p:txBody>
          <a:bodyPr anchorCtr="0" anchor="t" bIns="34275" lIns="68575" spcFirstLastPara="1" rIns="68575" wrap="square" tIns="34275">
            <a:noAutofit/>
          </a:bodyPr>
          <a:lstStyle/>
          <a:p>
            <a:pPr indent="-330200" lvl="0" marL="457200" rtl="0" algn="l">
              <a:spcBef>
                <a:spcPts val="500"/>
              </a:spcBef>
              <a:spcAft>
                <a:spcPts val="0"/>
              </a:spcAft>
              <a:buSzPts val="1600"/>
              <a:buChar char="•"/>
            </a:pPr>
            <a:r>
              <a:rPr i="1" lang="en"/>
              <a:t>lexicon</a:t>
            </a:r>
            <a:r>
              <a:rPr lang="en"/>
              <a:t> tells us what words occur in a language and a </a:t>
            </a:r>
            <a:r>
              <a:rPr i="1" lang="en"/>
              <a:t>probabilistic grammar</a:t>
            </a:r>
            <a:r>
              <a:rPr lang="en"/>
              <a:t> tells us what words are likely to follow other words</a:t>
            </a:r>
            <a:endParaRPr/>
          </a:p>
          <a:p>
            <a:pPr indent="-330200" lvl="0" marL="457200" rtl="0" algn="l">
              <a:spcBef>
                <a:spcPts val="0"/>
              </a:spcBef>
              <a:spcAft>
                <a:spcPts val="0"/>
              </a:spcAft>
              <a:buSzPts val="1600"/>
              <a:buChar char="•"/>
            </a:pPr>
            <a:r>
              <a:rPr lang="en"/>
              <a:t>FSTs are used to encode this information</a:t>
            </a:r>
            <a:endParaRPr/>
          </a:p>
          <a:p>
            <a:pPr indent="-330200" lvl="0" marL="457200" rtl="0" algn="l">
              <a:spcBef>
                <a:spcPts val="0"/>
              </a:spcBef>
              <a:spcAft>
                <a:spcPts val="0"/>
              </a:spcAft>
              <a:buSzPts val="1600"/>
              <a:buChar char="•"/>
            </a:pPr>
            <a:r>
              <a:rPr lang="en"/>
              <a:t>Provide a principled way to represent various probabilistic models (lexicons, grammars, normalizers, etc)</a:t>
            </a:r>
            <a:endParaRPr/>
          </a:p>
          <a:p>
            <a:pPr indent="-330200" lvl="0" marL="457200" rtl="0" algn="l">
              <a:spcBef>
                <a:spcPts val="0"/>
              </a:spcBef>
              <a:spcAft>
                <a:spcPts val="0"/>
              </a:spcAft>
              <a:buSzPts val="1600"/>
              <a:buChar char="•"/>
            </a:pPr>
            <a:r>
              <a:rPr lang="en"/>
              <a:t>Together with the mathematical framework needed to manipulate, optimize, combine and search the models</a:t>
            </a:r>
            <a:endParaRPr/>
          </a:p>
          <a:p>
            <a:pPr indent="-330200" lvl="0" marL="457200" rtl="0" algn="l">
              <a:spcBef>
                <a:spcPts val="0"/>
              </a:spcBef>
              <a:spcAft>
                <a:spcPts val="0"/>
              </a:spcAft>
              <a:buSzPts val="1600"/>
              <a:buChar char="•"/>
            </a:pPr>
            <a:r>
              <a:rPr lang="en"/>
              <a:t>Probabilistic n-gram transducer is used to represent the language model for the keyboard combined with a Beam Search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425196" y="1124712"/>
            <a:ext cx="52137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Finite-State Transducers</a:t>
            </a:r>
            <a:endParaRPr/>
          </a:p>
        </p:txBody>
      </p:sp>
      <p:pic>
        <p:nvPicPr>
          <p:cNvPr id="161" name="Google Shape;161;p29"/>
          <p:cNvPicPr preferRelativeResize="0"/>
          <p:nvPr/>
        </p:nvPicPr>
        <p:blipFill>
          <a:blip r:embed="rId3">
            <a:alphaModFix/>
          </a:blip>
          <a:stretch>
            <a:fillRect/>
          </a:stretch>
        </p:blipFill>
        <p:spPr>
          <a:xfrm>
            <a:off x="1524000" y="1639050"/>
            <a:ext cx="6096000" cy="2495550"/>
          </a:xfrm>
          <a:prstGeom prst="rect">
            <a:avLst/>
          </a:prstGeom>
          <a:noFill/>
          <a:ln>
            <a:noFill/>
          </a:ln>
        </p:spPr>
      </p:pic>
      <p:sp>
        <p:nvSpPr>
          <p:cNvPr id="162" name="Google Shape;162;p29"/>
          <p:cNvSpPr txBox="1"/>
          <p:nvPr/>
        </p:nvSpPr>
        <p:spPr>
          <a:xfrm>
            <a:off x="425200" y="4205550"/>
            <a:ext cx="82968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900"/>
              <a:t>This transducer encodes “I”, “I’ve”, “If” along paths from the start state (the bold circle 1) to final states (the double circle states 0 and 1). Each arc is labeled with an input key (before the “:”) and a corresponding output word (after the “:”) where ε encodes the empty symbol. The apostrophe in “I’ve” can be omitted. The user may skip the space bar sometimes. To account for that, the space key transition between words in the transducer is optional. The ε and space back arcs allow accepting more than one word.</a:t>
            </a:r>
            <a:endParaRPr i="1" sz="9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0"/>
          <p:cNvSpPr txBox="1"/>
          <p:nvPr>
            <p:ph type="title"/>
          </p:nvPr>
        </p:nvSpPr>
        <p:spPr>
          <a:xfrm>
            <a:off x="425196" y="1124712"/>
            <a:ext cx="31866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Transliteration</a:t>
            </a:r>
            <a:endParaRPr/>
          </a:p>
        </p:txBody>
      </p:sp>
      <p:pic>
        <p:nvPicPr>
          <p:cNvPr id="168" name="Google Shape;168;p30"/>
          <p:cNvPicPr preferRelativeResize="0"/>
          <p:nvPr/>
        </p:nvPicPr>
        <p:blipFill>
          <a:blip r:embed="rId3">
            <a:alphaModFix/>
          </a:blip>
          <a:stretch>
            <a:fillRect/>
          </a:stretch>
        </p:blipFill>
        <p:spPr>
          <a:xfrm>
            <a:off x="4636475" y="1568112"/>
            <a:ext cx="4086461" cy="3270588"/>
          </a:xfrm>
          <a:prstGeom prst="rect">
            <a:avLst/>
          </a:prstGeom>
          <a:noFill/>
          <a:ln>
            <a:noFill/>
          </a:ln>
        </p:spPr>
      </p:pic>
      <p:sp>
        <p:nvSpPr>
          <p:cNvPr id="169" name="Google Shape;169;p30"/>
          <p:cNvSpPr txBox="1"/>
          <p:nvPr>
            <p:ph idx="1" type="body"/>
          </p:nvPr>
        </p:nvSpPr>
        <p:spPr>
          <a:xfrm>
            <a:off x="425201" y="1639050"/>
            <a:ext cx="3812700" cy="2976300"/>
          </a:xfrm>
          <a:prstGeom prst="rect">
            <a:avLst/>
          </a:prstGeom>
        </p:spPr>
        <p:txBody>
          <a:bodyPr anchorCtr="0" anchor="t" bIns="34275" lIns="68575" spcFirstLastPara="1" rIns="68575" wrap="square" tIns="34275">
            <a:noAutofit/>
          </a:bodyPr>
          <a:lstStyle/>
          <a:p>
            <a:pPr indent="-330200" lvl="0" marL="457200" rtl="0" algn="l">
              <a:spcBef>
                <a:spcPts val="500"/>
              </a:spcBef>
              <a:spcAft>
                <a:spcPts val="0"/>
              </a:spcAft>
              <a:buSzPts val="1600"/>
              <a:buChar char="•"/>
            </a:pPr>
            <a:r>
              <a:rPr lang="en"/>
              <a:t>Languages with complex scripts, romanization systems have been developed to map characters into the Latin alphabet, often according to their phonetic pronunciations</a:t>
            </a:r>
            <a:endParaRPr/>
          </a:p>
          <a:p>
            <a:pPr indent="-330200" lvl="0" marL="457200" rtl="0" algn="l">
              <a:spcBef>
                <a:spcPts val="0"/>
              </a:spcBef>
              <a:spcAft>
                <a:spcPts val="0"/>
              </a:spcAft>
              <a:buSzPts val="1600"/>
              <a:buChar char="•"/>
            </a:pPr>
            <a:r>
              <a:rPr lang="en"/>
              <a:t>W</a:t>
            </a:r>
            <a:r>
              <a:rPr lang="en"/>
              <a:t>ith the help of an FST, t</a:t>
            </a:r>
            <a:r>
              <a:rPr lang="en"/>
              <a:t>ransliterations for languages like Hindi is just a simple extension of the generic decoder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425196" y="1124712"/>
            <a:ext cx="52137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Predictive Text</a:t>
            </a:r>
            <a:endParaRPr/>
          </a:p>
        </p:txBody>
      </p:sp>
      <p:sp>
        <p:nvSpPr>
          <p:cNvPr id="175" name="Google Shape;175;p31"/>
          <p:cNvSpPr txBox="1"/>
          <p:nvPr>
            <p:ph idx="1" type="body"/>
          </p:nvPr>
        </p:nvSpPr>
        <p:spPr>
          <a:xfrm>
            <a:off x="425196" y="1639062"/>
            <a:ext cx="5213700" cy="2976300"/>
          </a:xfrm>
          <a:prstGeom prst="rect">
            <a:avLst/>
          </a:prstGeom>
        </p:spPr>
        <p:txBody>
          <a:bodyPr anchorCtr="0" anchor="t" bIns="34275" lIns="68575" spcFirstLastPara="1" rIns="68575" wrap="square" tIns="34275">
            <a:noAutofit/>
          </a:bodyPr>
          <a:lstStyle/>
          <a:p>
            <a:pPr indent="-330200" lvl="0" marL="457200" rtl="0" algn="l">
              <a:spcBef>
                <a:spcPts val="500"/>
              </a:spcBef>
              <a:spcAft>
                <a:spcPts val="0"/>
              </a:spcAft>
              <a:buSzPts val="1600"/>
              <a:buChar char="•"/>
            </a:pPr>
            <a:r>
              <a:rPr lang="en"/>
              <a:t>U</a:t>
            </a:r>
            <a:r>
              <a:rPr lang="en"/>
              <a:t>sers based on their typing history </a:t>
            </a:r>
            <a:endParaRPr/>
          </a:p>
          <a:p>
            <a:pPr indent="-330200" lvl="0" marL="457200" rtl="0" algn="l">
              <a:spcBef>
                <a:spcPts val="0"/>
              </a:spcBef>
              <a:spcAft>
                <a:spcPts val="0"/>
              </a:spcAft>
              <a:buSzPts val="1600"/>
              <a:buChar char="•"/>
            </a:pPr>
            <a:r>
              <a:rPr lang="en"/>
              <a:t>Matching the most appropriate phrases in the language in which the user has been typing</a:t>
            </a:r>
            <a:endParaRPr/>
          </a:p>
          <a:p>
            <a:pPr indent="-330200" lvl="0" marL="457200" rtl="0" algn="l">
              <a:spcBef>
                <a:spcPts val="0"/>
              </a:spcBef>
              <a:spcAft>
                <a:spcPts val="0"/>
              </a:spcAft>
              <a:buSzPts val="1600"/>
              <a:buChar char="•"/>
            </a:pPr>
            <a:r>
              <a:rPr lang="en"/>
              <a:t>Is a sequence modelling problem</a:t>
            </a:r>
            <a:endParaRPr/>
          </a:p>
          <a:p>
            <a:pPr indent="-330200" lvl="0" marL="457200" rtl="0" algn="l">
              <a:spcBef>
                <a:spcPts val="0"/>
              </a:spcBef>
              <a:spcAft>
                <a:spcPts val="0"/>
              </a:spcAft>
              <a:buSzPts val="1600"/>
              <a:buChar char="•"/>
            </a:pPr>
            <a:r>
              <a:rPr lang="en"/>
              <a:t>Predictive text involve predicting next word/phrase</a:t>
            </a:r>
            <a:endParaRPr/>
          </a:p>
          <a:p>
            <a:pPr indent="-330200" lvl="0" marL="457200" rtl="0" algn="l">
              <a:spcBef>
                <a:spcPts val="0"/>
              </a:spcBef>
              <a:spcAft>
                <a:spcPts val="0"/>
              </a:spcAft>
              <a:buSzPts val="1600"/>
              <a:buChar char="•"/>
            </a:pPr>
            <a:r>
              <a:rPr lang="en"/>
              <a:t>Currently uses LSTM, since transformer architectures are very heavy for Edge devices like Mobile phones</a:t>
            </a:r>
            <a:endParaRPr/>
          </a:p>
          <a:p>
            <a:pPr indent="-330200" lvl="0" marL="457200" rtl="0" algn="l">
              <a:spcBef>
                <a:spcPts val="0"/>
              </a:spcBef>
              <a:spcAft>
                <a:spcPts val="0"/>
              </a:spcAft>
              <a:buSzPts val="1600"/>
              <a:buChar char="•"/>
            </a:pPr>
            <a:r>
              <a:rPr lang="en"/>
              <a:t>Beam Search to get outputs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2"/>
          <p:cNvSpPr txBox="1"/>
          <p:nvPr>
            <p:ph type="title"/>
          </p:nvPr>
        </p:nvSpPr>
        <p:spPr>
          <a:xfrm>
            <a:off x="425196" y="1124712"/>
            <a:ext cx="52137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Smart-Text</a:t>
            </a:r>
            <a:endParaRPr/>
          </a:p>
        </p:txBody>
      </p:sp>
      <p:sp>
        <p:nvSpPr>
          <p:cNvPr id="181" name="Google Shape;181;p32"/>
          <p:cNvSpPr txBox="1"/>
          <p:nvPr>
            <p:ph idx="1" type="body"/>
          </p:nvPr>
        </p:nvSpPr>
        <p:spPr>
          <a:xfrm>
            <a:off x="425196" y="1639062"/>
            <a:ext cx="5213700" cy="2976300"/>
          </a:xfrm>
          <a:prstGeom prst="rect">
            <a:avLst/>
          </a:prstGeom>
        </p:spPr>
        <p:txBody>
          <a:bodyPr anchorCtr="0" anchor="t" bIns="34275" lIns="68575" spcFirstLastPara="1" rIns="68575" wrap="square" tIns="34275">
            <a:noAutofit/>
          </a:bodyPr>
          <a:lstStyle/>
          <a:p>
            <a:pPr indent="-330200" lvl="0" marL="457200" rtl="0" algn="l">
              <a:spcBef>
                <a:spcPts val="500"/>
              </a:spcBef>
              <a:spcAft>
                <a:spcPts val="0"/>
              </a:spcAft>
              <a:buSzPts val="1600"/>
              <a:buChar char="•"/>
            </a:pPr>
            <a:r>
              <a:rPr lang="en"/>
              <a:t>Based on the message, predict the best possible reply</a:t>
            </a:r>
            <a:endParaRPr/>
          </a:p>
          <a:p>
            <a:pPr indent="-330200" lvl="0" marL="457200" rtl="0" algn="l">
              <a:spcBef>
                <a:spcPts val="0"/>
              </a:spcBef>
              <a:spcAft>
                <a:spcPts val="0"/>
              </a:spcAft>
              <a:buSzPts val="1600"/>
              <a:buChar char="•"/>
            </a:pPr>
            <a:r>
              <a:rPr lang="en"/>
              <a:t>Provides generic responses</a:t>
            </a:r>
            <a:endParaRPr/>
          </a:p>
          <a:p>
            <a:pPr indent="-330200" lvl="0" marL="457200" rtl="0" algn="l">
              <a:spcBef>
                <a:spcPts val="0"/>
              </a:spcBef>
              <a:spcAft>
                <a:spcPts val="0"/>
              </a:spcAft>
              <a:buSzPts val="1600"/>
              <a:buChar char="•"/>
            </a:pPr>
            <a:r>
              <a:rPr lang="en"/>
              <a:t>Uses LSTM based architecture</a:t>
            </a:r>
            <a:endParaRPr/>
          </a:p>
          <a:p>
            <a:pPr indent="-330200" lvl="0" marL="457200" rtl="0" algn="l">
              <a:spcBef>
                <a:spcPts val="0"/>
              </a:spcBef>
              <a:spcAft>
                <a:spcPts val="0"/>
              </a:spcAft>
              <a:buSzPts val="1600"/>
              <a:buChar char="•"/>
            </a:pPr>
            <a:r>
              <a:rPr lang="en"/>
              <a:t>Trained on conversations corpus</a:t>
            </a:r>
            <a:endParaRPr/>
          </a:p>
          <a:p>
            <a:pPr indent="-330200" lvl="0" marL="457200" rtl="0" algn="l">
              <a:spcBef>
                <a:spcPts val="0"/>
              </a:spcBef>
              <a:spcAft>
                <a:spcPts val="0"/>
              </a:spcAft>
              <a:buSzPts val="1600"/>
              <a:buChar char="•"/>
            </a:pPr>
            <a:r>
              <a:rPr lang="en"/>
              <a:t>Objective is very similar to predictive text only difference being two different speakers to be modeled into inputs to ensure correct predictions</a:t>
            </a:r>
            <a:endParaRPr/>
          </a:p>
          <a:p>
            <a:pPr indent="-330200" lvl="0" marL="457200" rtl="0" algn="l">
              <a:spcBef>
                <a:spcPts val="0"/>
              </a:spcBef>
              <a:spcAft>
                <a:spcPts val="0"/>
              </a:spcAft>
              <a:buSzPts val="1600"/>
              <a:buChar char="•"/>
            </a:pPr>
            <a:r>
              <a:rPr lang="en"/>
              <a:t>Beam search to determine the output and it’s length</a:t>
            </a:r>
            <a:endParaRPr/>
          </a:p>
        </p:txBody>
      </p:sp>
      <p:pic>
        <p:nvPicPr>
          <p:cNvPr id="182" name="Google Shape;182;p32"/>
          <p:cNvPicPr preferRelativeResize="0"/>
          <p:nvPr/>
        </p:nvPicPr>
        <p:blipFill>
          <a:blip r:embed="rId3">
            <a:alphaModFix/>
          </a:blip>
          <a:stretch>
            <a:fillRect/>
          </a:stretch>
        </p:blipFill>
        <p:spPr>
          <a:xfrm>
            <a:off x="6582599" y="975950"/>
            <a:ext cx="1899400" cy="4015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3"/>
          <p:cNvSpPr txBox="1"/>
          <p:nvPr>
            <p:ph type="title"/>
          </p:nvPr>
        </p:nvSpPr>
        <p:spPr>
          <a:xfrm>
            <a:off x="425196" y="1124712"/>
            <a:ext cx="52137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References</a:t>
            </a:r>
            <a:endParaRPr/>
          </a:p>
        </p:txBody>
      </p:sp>
      <p:sp>
        <p:nvSpPr>
          <p:cNvPr id="188" name="Google Shape;188;p33"/>
          <p:cNvSpPr txBox="1"/>
          <p:nvPr>
            <p:ph idx="1" type="body"/>
          </p:nvPr>
        </p:nvSpPr>
        <p:spPr>
          <a:xfrm>
            <a:off x="425196" y="1639062"/>
            <a:ext cx="5213700" cy="2976300"/>
          </a:xfrm>
          <a:prstGeom prst="rect">
            <a:avLst/>
          </a:prstGeom>
        </p:spPr>
        <p:txBody>
          <a:bodyPr anchorCtr="0" anchor="t" bIns="34275" lIns="68575" spcFirstLastPara="1" rIns="68575" wrap="square" tIns="34275">
            <a:noAutofit/>
          </a:bodyPr>
          <a:lstStyle/>
          <a:p>
            <a:pPr indent="-304800" lvl="0" marL="457200" rtl="0" algn="l">
              <a:spcBef>
                <a:spcPts val="500"/>
              </a:spcBef>
              <a:spcAft>
                <a:spcPts val="0"/>
              </a:spcAft>
              <a:buSzPts val="1200"/>
              <a:buAutoNum type="arabicPeriod"/>
            </a:pPr>
            <a:r>
              <a:rPr lang="en" sz="1200" u="sng">
                <a:solidFill>
                  <a:schemeClr val="hlink"/>
                </a:solidFill>
                <a:hlinkClick r:id="rId3"/>
              </a:rPr>
              <a:t>LSTM-Based RNN Architectures For Large Vocabulary Speech Recognition</a:t>
            </a:r>
            <a:endParaRPr sz="1200"/>
          </a:p>
          <a:p>
            <a:pPr indent="-304800" lvl="0" marL="457200" rtl="0" algn="l">
              <a:spcBef>
                <a:spcPts val="0"/>
              </a:spcBef>
              <a:spcAft>
                <a:spcPts val="0"/>
              </a:spcAft>
              <a:buSzPts val="1200"/>
              <a:buAutoNum type="arabicPeriod"/>
            </a:pPr>
            <a:r>
              <a:rPr lang="en" sz="1200" u="sng">
                <a:solidFill>
                  <a:schemeClr val="hlink"/>
                </a:solidFill>
                <a:hlinkClick r:id="rId4"/>
              </a:rPr>
              <a:t>Google AI Blog: The Machine Intelligence Behind Gboard (googleblog.com)</a:t>
            </a:r>
            <a:endParaRPr sz="1200"/>
          </a:p>
          <a:p>
            <a:pPr indent="-304800" lvl="0" marL="457200" rtl="0" algn="l">
              <a:spcBef>
                <a:spcPts val="0"/>
              </a:spcBef>
              <a:spcAft>
                <a:spcPts val="0"/>
              </a:spcAft>
              <a:buSzPts val="1200"/>
              <a:buAutoNum type="arabicPeriod"/>
            </a:pPr>
            <a:r>
              <a:rPr lang="en" sz="1200" u="sng">
                <a:solidFill>
                  <a:schemeClr val="hlink"/>
                </a:solidFill>
                <a:hlinkClick r:id="rId5"/>
              </a:rPr>
              <a:t>Google AI Blog: Google voice search: faster and more accurate (googleblog.com)</a:t>
            </a:r>
            <a:endParaRPr sz="1200"/>
          </a:p>
          <a:p>
            <a:pPr indent="-304800" lvl="0" marL="457200" rtl="0" algn="l">
              <a:spcBef>
                <a:spcPts val="0"/>
              </a:spcBef>
              <a:spcAft>
                <a:spcPts val="0"/>
              </a:spcAft>
              <a:buSzPts val="1200"/>
              <a:buAutoNum type="arabicPeriod"/>
            </a:pPr>
            <a:r>
              <a:rPr lang="en" sz="1200" u="sng">
                <a:solidFill>
                  <a:schemeClr val="hlink"/>
                </a:solidFill>
                <a:hlinkClick r:id="rId6"/>
              </a:rPr>
              <a:t>Sequence Modeling with CTC (distill.pub)</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ctrTitle"/>
          </p:nvPr>
        </p:nvSpPr>
        <p:spPr>
          <a:xfrm>
            <a:off x="493776" y="1117997"/>
            <a:ext cx="4978800" cy="1790700"/>
          </a:xfrm>
          <a:prstGeom prst="rect">
            <a:avLst/>
          </a:prstGeom>
        </p:spPr>
        <p:txBody>
          <a:bodyPr anchorCtr="0" anchor="b" bIns="34275" lIns="0" spcFirstLastPara="1" rIns="68575" wrap="square" tIns="34275">
            <a:noAutofit/>
          </a:bodyPr>
          <a:lstStyle/>
          <a:p>
            <a:pPr indent="0" lvl="0" marL="0" rtl="0" algn="l">
              <a:spcBef>
                <a:spcPts val="0"/>
              </a:spcBef>
              <a:spcAft>
                <a:spcPts val="0"/>
              </a:spcAft>
              <a:buNone/>
            </a:pPr>
            <a:r>
              <a:rPr lang="en"/>
              <a:t>Background</a:t>
            </a:r>
            <a:endParaRPr/>
          </a:p>
        </p:txBody>
      </p:sp>
      <p:sp>
        <p:nvSpPr>
          <p:cNvPr id="80" name="Google Shape;80;p16"/>
          <p:cNvSpPr txBox="1"/>
          <p:nvPr>
            <p:ph idx="1" type="subTitle"/>
          </p:nvPr>
        </p:nvSpPr>
        <p:spPr>
          <a:xfrm>
            <a:off x="493776" y="2977753"/>
            <a:ext cx="4978800" cy="1659600"/>
          </a:xfrm>
          <a:prstGeom prst="rect">
            <a:avLst/>
          </a:prstGeom>
        </p:spPr>
        <p:txBody>
          <a:bodyPr anchorCtr="0" anchor="t" bIns="34275" lIns="0" spcFirstLastPara="1" rIns="68575" wrap="square" tIns="34275">
            <a:noAutofit/>
          </a:bodyPr>
          <a:lstStyle/>
          <a:p>
            <a:pPr indent="0" lvl="0" marL="0" rtl="0" algn="l">
              <a:spcBef>
                <a:spcPts val="50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4"/>
          <p:cNvSpPr txBox="1"/>
          <p:nvPr>
            <p:ph idx="1" type="subTitle"/>
          </p:nvPr>
        </p:nvSpPr>
        <p:spPr>
          <a:xfrm>
            <a:off x="493776" y="2977753"/>
            <a:ext cx="4978800" cy="1659600"/>
          </a:xfrm>
          <a:prstGeom prst="rect">
            <a:avLst/>
          </a:prstGeom>
        </p:spPr>
        <p:txBody>
          <a:bodyPr anchorCtr="0" anchor="t" bIns="34275" lIns="0" spcFirstLastPara="1" rIns="68575" wrap="square" tIns="34275">
            <a:noAutofit/>
          </a:bodyPr>
          <a:lstStyle/>
          <a:p>
            <a:pPr indent="0" lvl="0" marL="0" rtl="0" algn="l">
              <a:spcBef>
                <a:spcPts val="500"/>
              </a:spcBef>
              <a:spcAft>
                <a:spcPts val="0"/>
              </a:spcAft>
              <a:buNone/>
            </a:pPr>
            <a:r>
              <a:t/>
            </a:r>
            <a:endParaRPr/>
          </a:p>
        </p:txBody>
      </p:sp>
      <p:sp>
        <p:nvSpPr>
          <p:cNvPr id="194" name="Google Shape;194;p34"/>
          <p:cNvSpPr txBox="1"/>
          <p:nvPr>
            <p:ph type="ctrTitle"/>
          </p:nvPr>
        </p:nvSpPr>
        <p:spPr>
          <a:xfrm>
            <a:off x="493776" y="1117997"/>
            <a:ext cx="4978800" cy="1790700"/>
          </a:xfrm>
          <a:prstGeom prst="rect">
            <a:avLst/>
          </a:prstGeom>
        </p:spPr>
        <p:txBody>
          <a:bodyPr anchorCtr="0" anchor="b" bIns="34275" lIns="0" spcFirstLastPara="1" rIns="68575" wrap="square" tIns="3427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5"/>
          <p:cNvSpPr txBox="1"/>
          <p:nvPr>
            <p:ph type="ctrTitle"/>
          </p:nvPr>
        </p:nvSpPr>
        <p:spPr>
          <a:xfrm>
            <a:off x="493776" y="1117854"/>
            <a:ext cx="4978800" cy="1789800"/>
          </a:xfrm>
          <a:prstGeom prst="rect">
            <a:avLst/>
          </a:prstGeom>
        </p:spPr>
        <p:txBody>
          <a:bodyPr anchorCtr="0" anchor="b" bIns="34275" lIns="0" spcFirstLastPara="1" rIns="68575" wrap="square" tIns="34275">
            <a:noAutofit/>
          </a:bodyPr>
          <a:lstStyle/>
          <a:p>
            <a:pPr indent="0" lvl="0" marL="0" rtl="0" algn="l">
              <a:spcBef>
                <a:spcPts val="0"/>
              </a:spcBef>
              <a:spcAft>
                <a:spcPts val="0"/>
              </a:spcAft>
              <a:buNone/>
            </a:pPr>
            <a:r>
              <a:rPr lang="en"/>
              <a:t>Thank You!</a:t>
            </a:r>
            <a:endParaRPr/>
          </a:p>
        </p:txBody>
      </p:sp>
      <p:sp>
        <p:nvSpPr>
          <p:cNvPr id="200" name="Google Shape;200;p35"/>
          <p:cNvSpPr txBox="1"/>
          <p:nvPr>
            <p:ph idx="1" type="body"/>
          </p:nvPr>
        </p:nvSpPr>
        <p:spPr>
          <a:xfrm>
            <a:off x="493776" y="2976372"/>
            <a:ext cx="4978800" cy="1237800"/>
          </a:xfrm>
          <a:prstGeom prst="rect">
            <a:avLst/>
          </a:prstGeom>
        </p:spPr>
        <p:txBody>
          <a:bodyPr anchorCtr="0" anchor="t" bIns="34275" lIns="0" spcFirstLastPara="1" rIns="68575" wrap="square" tIns="34275">
            <a:noAutofit/>
          </a:bodyPr>
          <a:lstStyle/>
          <a:p>
            <a:pPr indent="0" lvl="0" marL="0" rtl="0" algn="l">
              <a:spcBef>
                <a:spcPts val="5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425196" y="1124712"/>
            <a:ext cx="52137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Gboard</a:t>
            </a:r>
            <a:endParaRPr/>
          </a:p>
        </p:txBody>
      </p:sp>
      <p:sp>
        <p:nvSpPr>
          <p:cNvPr id="86" name="Google Shape;86;p17"/>
          <p:cNvSpPr txBox="1"/>
          <p:nvPr>
            <p:ph idx="1" type="body"/>
          </p:nvPr>
        </p:nvSpPr>
        <p:spPr>
          <a:xfrm>
            <a:off x="425196" y="1639062"/>
            <a:ext cx="5213700" cy="2976300"/>
          </a:xfrm>
          <a:prstGeom prst="rect">
            <a:avLst/>
          </a:prstGeom>
        </p:spPr>
        <p:txBody>
          <a:bodyPr anchorCtr="0" anchor="t" bIns="34275" lIns="68575" spcFirstLastPara="1" rIns="68575" wrap="square" tIns="34275">
            <a:noAutofit/>
          </a:bodyPr>
          <a:lstStyle/>
          <a:p>
            <a:pPr indent="-330200" lvl="0" marL="457200" rtl="0" algn="l">
              <a:spcBef>
                <a:spcPts val="500"/>
              </a:spcBef>
              <a:spcAft>
                <a:spcPts val="0"/>
              </a:spcAft>
              <a:buSzPts val="1600"/>
              <a:buChar char="•"/>
            </a:pPr>
            <a:r>
              <a:rPr lang="en"/>
              <a:t>Released in 2016</a:t>
            </a:r>
            <a:endParaRPr/>
          </a:p>
          <a:p>
            <a:pPr indent="-330200" lvl="0" marL="457200" rtl="0" algn="l">
              <a:spcBef>
                <a:spcPts val="0"/>
              </a:spcBef>
              <a:spcAft>
                <a:spcPts val="0"/>
              </a:spcAft>
              <a:buSzPts val="1600"/>
              <a:buChar char="•"/>
            </a:pPr>
            <a:r>
              <a:rPr lang="en"/>
              <a:t>Introduced </a:t>
            </a:r>
            <a:r>
              <a:rPr lang="en"/>
              <a:t>Glide Typing, Predictions and Autocorrections etc</a:t>
            </a:r>
            <a:endParaRPr/>
          </a:p>
          <a:p>
            <a:pPr indent="-330200" lvl="0" marL="457200" rtl="0" algn="l">
              <a:spcBef>
                <a:spcPts val="0"/>
              </a:spcBef>
              <a:spcAft>
                <a:spcPts val="0"/>
              </a:spcAft>
              <a:buSzPts val="1600"/>
              <a:buChar char="•"/>
            </a:pPr>
            <a:r>
              <a:rPr lang="en"/>
              <a:t>Search and send from Gboard without opening the chrome app</a:t>
            </a:r>
            <a:endParaRPr/>
          </a:p>
          <a:p>
            <a:pPr indent="-330200" lvl="0" marL="457200" rtl="0" algn="l">
              <a:spcBef>
                <a:spcPts val="0"/>
              </a:spcBef>
              <a:spcAft>
                <a:spcPts val="0"/>
              </a:spcAft>
              <a:buSzPts val="1600"/>
              <a:buChar char="•"/>
            </a:pPr>
            <a:r>
              <a:rPr lang="en"/>
              <a:t>Works with more than 100 languages</a:t>
            </a:r>
            <a:endParaRPr/>
          </a:p>
          <a:p>
            <a:pPr indent="-330200" lvl="0" marL="457200" rtl="0" algn="l">
              <a:spcBef>
                <a:spcPts val="0"/>
              </a:spcBef>
              <a:spcAft>
                <a:spcPts val="0"/>
              </a:spcAft>
              <a:buSzPts val="1600"/>
              <a:buChar char="•"/>
            </a:pPr>
            <a:r>
              <a:rPr lang="en"/>
              <a:t>Multilingual</a:t>
            </a:r>
            <a:r>
              <a:rPr lang="en"/>
              <a:t> transliteration - type in one language according to pronunciation and return in the other </a:t>
            </a:r>
            <a:r>
              <a:rPr lang="en"/>
              <a:t>language</a:t>
            </a:r>
            <a:endParaRPr/>
          </a:p>
          <a:p>
            <a:pPr indent="-330200" lvl="0" marL="457200" rtl="0" algn="l">
              <a:spcBef>
                <a:spcPts val="0"/>
              </a:spcBef>
              <a:spcAft>
                <a:spcPts val="0"/>
              </a:spcAft>
              <a:buSzPts val="1600"/>
              <a:buChar char="•"/>
            </a:pPr>
            <a:r>
              <a:rPr lang="en"/>
              <a:t>Speech-to-Text feature as well</a:t>
            </a:r>
            <a:endParaRPr/>
          </a:p>
        </p:txBody>
      </p:sp>
      <p:pic>
        <p:nvPicPr>
          <p:cNvPr id="87" name="Google Shape;87;p17"/>
          <p:cNvPicPr preferRelativeResize="0"/>
          <p:nvPr/>
        </p:nvPicPr>
        <p:blipFill>
          <a:blip r:embed="rId3">
            <a:alphaModFix/>
          </a:blip>
          <a:stretch>
            <a:fillRect/>
          </a:stretch>
        </p:blipFill>
        <p:spPr>
          <a:xfrm>
            <a:off x="5638896" y="2227113"/>
            <a:ext cx="3200304" cy="180017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425202" y="1124700"/>
            <a:ext cx="82968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Before we move and talk about ML in Gboard</a:t>
            </a:r>
            <a:endParaRPr/>
          </a:p>
        </p:txBody>
      </p:sp>
      <p:sp>
        <p:nvSpPr>
          <p:cNvPr id="93" name="Google Shape;93;p18"/>
          <p:cNvSpPr txBox="1"/>
          <p:nvPr>
            <p:ph idx="1" type="body"/>
          </p:nvPr>
        </p:nvSpPr>
        <p:spPr>
          <a:xfrm>
            <a:off x="425196" y="1639062"/>
            <a:ext cx="5213700" cy="2976300"/>
          </a:xfrm>
          <a:prstGeom prst="rect">
            <a:avLst/>
          </a:prstGeom>
        </p:spPr>
        <p:txBody>
          <a:bodyPr anchorCtr="0" anchor="t" bIns="34275" lIns="68575" spcFirstLastPara="1" rIns="68575" wrap="square" tIns="34275">
            <a:noAutofit/>
          </a:bodyPr>
          <a:lstStyle/>
          <a:p>
            <a:pPr indent="-330200" lvl="0" marL="457200" rtl="0" algn="l">
              <a:spcBef>
                <a:spcPts val="500"/>
              </a:spcBef>
              <a:spcAft>
                <a:spcPts val="0"/>
              </a:spcAft>
              <a:buSzPts val="1600"/>
              <a:buChar char="•"/>
            </a:pPr>
            <a:r>
              <a:rPr lang="en" sz="1600"/>
              <a:t>How many of these features do you think use ML?</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425202" y="1124700"/>
            <a:ext cx="82968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Before we move and talk about ML in Gboard</a:t>
            </a:r>
            <a:endParaRPr/>
          </a:p>
        </p:txBody>
      </p:sp>
      <p:sp>
        <p:nvSpPr>
          <p:cNvPr id="99" name="Google Shape;99;p19"/>
          <p:cNvSpPr txBox="1"/>
          <p:nvPr>
            <p:ph idx="1" type="body"/>
          </p:nvPr>
        </p:nvSpPr>
        <p:spPr>
          <a:xfrm>
            <a:off x="425196" y="1639062"/>
            <a:ext cx="5213700" cy="2976300"/>
          </a:xfrm>
          <a:prstGeom prst="rect">
            <a:avLst/>
          </a:prstGeom>
        </p:spPr>
        <p:txBody>
          <a:bodyPr anchorCtr="0" anchor="t" bIns="34275" lIns="68575" spcFirstLastPara="1" rIns="68575" wrap="square" tIns="34275">
            <a:noAutofit/>
          </a:bodyPr>
          <a:lstStyle/>
          <a:p>
            <a:pPr indent="-330200" lvl="0" marL="457200" rtl="0" algn="l">
              <a:spcBef>
                <a:spcPts val="500"/>
              </a:spcBef>
              <a:spcAft>
                <a:spcPts val="0"/>
              </a:spcAft>
              <a:buSzPts val="1600"/>
              <a:buChar char="•"/>
            </a:pPr>
            <a:r>
              <a:rPr lang="en" sz="1600"/>
              <a:t>How many of these features use ML?</a:t>
            </a:r>
            <a:endParaRPr sz="1600"/>
          </a:p>
          <a:p>
            <a:pPr indent="-330200" lvl="0" marL="914400" rtl="0" algn="l">
              <a:spcBef>
                <a:spcPts val="0"/>
              </a:spcBef>
              <a:spcAft>
                <a:spcPts val="0"/>
              </a:spcAft>
              <a:buSzPts val="1600"/>
              <a:buAutoNum type="romanUcPeriod"/>
            </a:pPr>
            <a:r>
              <a:rPr lang="en" sz="1600"/>
              <a:t>Speech-to-Text</a:t>
            </a:r>
            <a:endParaRPr sz="1600"/>
          </a:p>
          <a:p>
            <a:pPr indent="-330200" lvl="0" marL="914400" rtl="0" algn="l">
              <a:spcBef>
                <a:spcPts val="0"/>
              </a:spcBef>
              <a:spcAft>
                <a:spcPts val="0"/>
              </a:spcAft>
              <a:buSzPts val="1600"/>
              <a:buAutoNum type="romanUcPeriod"/>
            </a:pPr>
            <a:r>
              <a:rPr lang="en" sz="1600"/>
              <a:t>Glide Typing</a:t>
            </a:r>
            <a:endParaRPr sz="1600"/>
          </a:p>
          <a:p>
            <a:pPr indent="-330200" lvl="0" marL="914400" rtl="0" algn="l">
              <a:spcBef>
                <a:spcPts val="0"/>
              </a:spcBef>
              <a:spcAft>
                <a:spcPts val="0"/>
              </a:spcAft>
              <a:buSzPts val="1600"/>
              <a:buAutoNum type="romanUcPeriod"/>
            </a:pPr>
            <a:r>
              <a:rPr lang="en" sz="1600"/>
              <a:t>Transliteration</a:t>
            </a:r>
            <a:endParaRPr sz="1600"/>
          </a:p>
          <a:p>
            <a:pPr indent="-330200" lvl="0" marL="914400" rtl="0" algn="l">
              <a:spcBef>
                <a:spcPts val="0"/>
              </a:spcBef>
              <a:spcAft>
                <a:spcPts val="0"/>
              </a:spcAft>
              <a:buSzPts val="1600"/>
              <a:buAutoNum type="romanUcPeriod"/>
            </a:pPr>
            <a:r>
              <a:rPr lang="en" sz="1600"/>
              <a:t>Predictive Text</a:t>
            </a:r>
            <a:endParaRPr sz="1600"/>
          </a:p>
          <a:p>
            <a:pPr indent="-330200" lvl="0" marL="914400" rtl="0" algn="l">
              <a:spcBef>
                <a:spcPts val="0"/>
              </a:spcBef>
              <a:spcAft>
                <a:spcPts val="0"/>
              </a:spcAft>
              <a:buSzPts val="1600"/>
              <a:buAutoNum type="romanUcPeriod"/>
            </a:pPr>
            <a:r>
              <a:rPr lang="en" sz="1600"/>
              <a:t>Smart-Text Replies</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ctrTitle"/>
          </p:nvPr>
        </p:nvSpPr>
        <p:spPr>
          <a:xfrm>
            <a:off x="493776" y="1117997"/>
            <a:ext cx="4978800" cy="1790700"/>
          </a:xfrm>
          <a:prstGeom prst="rect">
            <a:avLst/>
          </a:prstGeom>
        </p:spPr>
        <p:txBody>
          <a:bodyPr anchorCtr="0" anchor="b" bIns="34275" lIns="0" spcFirstLastPara="1" rIns="68575" wrap="square" tIns="34275">
            <a:noAutofit/>
          </a:bodyPr>
          <a:lstStyle/>
          <a:p>
            <a:pPr indent="0" lvl="0" marL="0" rtl="0" algn="l">
              <a:spcBef>
                <a:spcPts val="0"/>
              </a:spcBef>
              <a:spcAft>
                <a:spcPts val="0"/>
              </a:spcAft>
              <a:buNone/>
            </a:pPr>
            <a:r>
              <a:rPr lang="en"/>
              <a:t>ML in Gboard</a:t>
            </a:r>
            <a:endParaRPr/>
          </a:p>
        </p:txBody>
      </p:sp>
      <p:sp>
        <p:nvSpPr>
          <p:cNvPr id="105" name="Google Shape;105;p20"/>
          <p:cNvSpPr txBox="1"/>
          <p:nvPr>
            <p:ph idx="1" type="subTitle"/>
          </p:nvPr>
        </p:nvSpPr>
        <p:spPr>
          <a:xfrm>
            <a:off x="493776" y="2977753"/>
            <a:ext cx="4978800" cy="1659600"/>
          </a:xfrm>
          <a:prstGeom prst="rect">
            <a:avLst/>
          </a:prstGeom>
        </p:spPr>
        <p:txBody>
          <a:bodyPr anchorCtr="0" anchor="t" bIns="34275" lIns="0" spcFirstLastPara="1" rIns="68575" wrap="square" tIns="34275">
            <a:noAutofit/>
          </a:bodyPr>
          <a:lstStyle/>
          <a:p>
            <a:pPr indent="0" lvl="0" marL="0" rtl="0" algn="l">
              <a:spcBef>
                <a:spcPts val="50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504327" y="2350050"/>
            <a:ext cx="8305500" cy="443400"/>
          </a:xfrm>
          <a:prstGeom prst="rect">
            <a:avLst/>
          </a:prstGeom>
        </p:spPr>
        <p:txBody>
          <a:bodyPr anchorCtr="0" anchor="b" bIns="34275" lIns="68575" spcFirstLastPara="1" rIns="68575" wrap="square" tIns="34275">
            <a:spAutoFit/>
          </a:bodyPr>
          <a:lstStyle/>
          <a:p>
            <a:pPr indent="0" lvl="0" marL="0" rtl="0" algn="ctr">
              <a:spcBef>
                <a:spcPts val="0"/>
              </a:spcBef>
              <a:spcAft>
                <a:spcPts val="0"/>
              </a:spcAft>
              <a:buNone/>
            </a:pPr>
            <a:r>
              <a:rPr lang="en" u="sng">
                <a:solidFill>
                  <a:schemeClr val="hlink"/>
                </a:solidFill>
                <a:hlinkClick r:id="rId3"/>
              </a:rPr>
              <a:t>Sequence Modeling with CTC (distill.pub)</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425196" y="1124712"/>
            <a:ext cx="52137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Speech-To-Text</a:t>
            </a:r>
            <a:endParaRPr/>
          </a:p>
        </p:txBody>
      </p:sp>
      <p:sp>
        <p:nvSpPr>
          <p:cNvPr id="116" name="Google Shape;116;p22"/>
          <p:cNvSpPr txBox="1"/>
          <p:nvPr>
            <p:ph idx="1" type="body"/>
          </p:nvPr>
        </p:nvSpPr>
        <p:spPr>
          <a:xfrm>
            <a:off x="425202" y="1639050"/>
            <a:ext cx="8296800" cy="2976300"/>
          </a:xfrm>
          <a:prstGeom prst="rect">
            <a:avLst/>
          </a:prstGeom>
        </p:spPr>
        <p:txBody>
          <a:bodyPr anchorCtr="0" anchor="t" bIns="34275" lIns="68575" spcFirstLastPara="1" rIns="68575" wrap="square" tIns="34275">
            <a:noAutofit/>
          </a:bodyPr>
          <a:lstStyle/>
          <a:p>
            <a:pPr indent="-317500" lvl="0" marL="457200" rtl="0" algn="l">
              <a:spcBef>
                <a:spcPts val="500"/>
              </a:spcBef>
              <a:spcAft>
                <a:spcPts val="0"/>
              </a:spcAft>
              <a:buSzPts val="1400"/>
              <a:buChar char="•"/>
            </a:pPr>
            <a:r>
              <a:rPr lang="en"/>
              <a:t>Older methods used waveforms spoken by a user split into small consecutive slices or “frames” of 10 milliseconds of audio</a:t>
            </a:r>
            <a:endParaRPr/>
          </a:p>
          <a:p>
            <a:pPr indent="-317500" lvl="0" marL="457200" rtl="0" algn="l">
              <a:spcBef>
                <a:spcPts val="0"/>
              </a:spcBef>
              <a:spcAft>
                <a:spcPts val="0"/>
              </a:spcAft>
              <a:buSzPts val="1400"/>
              <a:buChar char="•"/>
            </a:pPr>
            <a:r>
              <a:rPr lang="en"/>
              <a:t>Each frame was analyzed and the corresponding feature vector was passed into a GMM or DNN </a:t>
            </a:r>
            <a:r>
              <a:rPr lang="en"/>
              <a:t>that outputs a probability distribution over all the phonemes (sounds) in the model</a:t>
            </a:r>
            <a:endParaRPr/>
          </a:p>
          <a:p>
            <a:pPr indent="-317500" lvl="0" marL="457200" rtl="0" algn="l">
              <a:spcBef>
                <a:spcPts val="0"/>
              </a:spcBef>
              <a:spcAft>
                <a:spcPts val="0"/>
              </a:spcAft>
              <a:buSzPts val="1400"/>
              <a:buChar char="•"/>
            </a:pPr>
            <a:r>
              <a:rPr lang="en"/>
              <a:t>Pronunciation Model that links sequences of sounds to valid words in the target language and a Language Model that expresses how likely given word sequences are in that language is then used to predict the said words</a:t>
            </a:r>
            <a:endParaRPr/>
          </a:p>
          <a:p>
            <a:pPr indent="-317500" lvl="0" marL="457200" rtl="0" algn="l">
              <a:spcBef>
                <a:spcPts val="0"/>
              </a:spcBef>
              <a:spcAft>
                <a:spcPts val="0"/>
              </a:spcAft>
              <a:buSzPts val="1400"/>
              <a:buChar char="•"/>
            </a:pPr>
            <a:r>
              <a:rPr lang="en"/>
              <a:t>If the user speaks the word “museum” for example - /m j u z i @ m/ in phonetic notation - it may be hard to tell where the /j/ sound ends and where the /u/ starts, but in truth the recognizer doesn’t care where exactly that transition happens: All it cares about is that these sounds were spoken.</a:t>
            </a:r>
            <a:r>
              <a:rPr lang="en"/>
              <a:t>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425196" y="1124712"/>
            <a:ext cx="5213700" cy="443400"/>
          </a:xfrm>
          <a:prstGeom prst="rect">
            <a:avLst/>
          </a:prstGeom>
        </p:spPr>
        <p:txBody>
          <a:bodyPr anchorCtr="0" anchor="b" bIns="34275" lIns="68575" spcFirstLastPara="1" rIns="68575" wrap="square" tIns="34275">
            <a:spAutoFit/>
          </a:bodyPr>
          <a:lstStyle/>
          <a:p>
            <a:pPr indent="0" lvl="0" marL="0" rtl="0" algn="l">
              <a:spcBef>
                <a:spcPts val="0"/>
              </a:spcBef>
              <a:spcAft>
                <a:spcPts val="0"/>
              </a:spcAft>
              <a:buNone/>
            </a:pPr>
            <a:r>
              <a:rPr lang="en"/>
              <a:t>Speech-to-Text</a:t>
            </a:r>
            <a:endParaRPr/>
          </a:p>
        </p:txBody>
      </p:sp>
      <p:sp>
        <p:nvSpPr>
          <p:cNvPr id="122" name="Google Shape;122;p23"/>
          <p:cNvSpPr txBox="1"/>
          <p:nvPr>
            <p:ph idx="1" type="body"/>
          </p:nvPr>
        </p:nvSpPr>
        <p:spPr>
          <a:xfrm>
            <a:off x="425202" y="1639050"/>
            <a:ext cx="8314200" cy="2976300"/>
          </a:xfrm>
          <a:prstGeom prst="rect">
            <a:avLst/>
          </a:prstGeom>
        </p:spPr>
        <p:txBody>
          <a:bodyPr anchorCtr="0" anchor="t" bIns="34275" lIns="68575" spcFirstLastPara="1" rIns="68575" wrap="square" tIns="34275">
            <a:noAutofit/>
          </a:bodyPr>
          <a:lstStyle/>
          <a:p>
            <a:pPr indent="-330200" lvl="0" marL="457200" rtl="0" algn="l">
              <a:spcBef>
                <a:spcPts val="500"/>
              </a:spcBef>
              <a:spcAft>
                <a:spcPts val="0"/>
              </a:spcAft>
              <a:buSzPts val="1600"/>
              <a:buChar char="•"/>
            </a:pPr>
            <a:r>
              <a:rPr lang="en"/>
              <a:t>Currently uses LSTM based sequence model</a:t>
            </a:r>
            <a:endParaRPr/>
          </a:p>
          <a:p>
            <a:pPr indent="-330200" lvl="0" marL="457200" rtl="0" algn="l">
              <a:spcBef>
                <a:spcPts val="0"/>
              </a:spcBef>
              <a:spcAft>
                <a:spcPts val="0"/>
              </a:spcAft>
              <a:buSzPts val="1600"/>
              <a:buChar char="•"/>
            </a:pPr>
            <a:r>
              <a:rPr lang="en"/>
              <a:t>R</a:t>
            </a:r>
            <a:r>
              <a:rPr lang="en"/>
              <a:t>ecognize phonemes in an utterance without requiring them to make a prediction for each time instant</a:t>
            </a:r>
            <a:endParaRPr/>
          </a:p>
          <a:p>
            <a:pPr indent="-330200" lvl="0" marL="457200" rtl="0" algn="l">
              <a:spcBef>
                <a:spcPts val="0"/>
              </a:spcBef>
              <a:spcAft>
                <a:spcPts val="0"/>
              </a:spcAft>
              <a:buSzPts val="1600"/>
              <a:buChar char="•"/>
            </a:pPr>
            <a:r>
              <a:rPr lang="en"/>
              <a:t>Trained to output a sequence of “spikes” that reveals the sequence of sounds in the waveform with the help of Connectionist Temporal Classification objective</a:t>
            </a:r>
            <a:endParaRPr/>
          </a:p>
          <a:p>
            <a:pPr indent="-330200" lvl="0" marL="457200" rtl="0" algn="l">
              <a:spcBef>
                <a:spcPts val="0"/>
              </a:spcBef>
              <a:spcAft>
                <a:spcPts val="0"/>
              </a:spcAft>
              <a:buSzPts val="1600"/>
              <a:buChar char="•"/>
            </a:pPr>
            <a:r>
              <a:rPr lang="en"/>
              <a:t>Artificial noise and reverberation to the training data, making the recognizer more robust to ambient noise</a:t>
            </a:r>
            <a:endParaRPr/>
          </a:p>
          <a:p>
            <a:pPr indent="-330200" lvl="0" marL="457200" rtl="0" algn="l">
              <a:spcBef>
                <a:spcPts val="0"/>
              </a:spcBef>
              <a:spcAft>
                <a:spcPts val="0"/>
              </a:spcAft>
              <a:buSzPts val="1600"/>
              <a:buChar char="•"/>
            </a:pPr>
            <a:r>
              <a:rPr lang="en"/>
              <a:t>The spikes predicted to refer to </a:t>
            </a:r>
            <a:r>
              <a:rPr lang="en"/>
              <a:t>phonemes</a:t>
            </a:r>
            <a:r>
              <a:rPr lang="en"/>
              <a:t> which are considered the smallest unit of speech</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UB Brand Colors">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005BBB"/>
      </a:hlink>
      <a:folHlink>
        <a:srgbClr val="D86A4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